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4" r:id="rId3"/>
    <p:sldId id="272" r:id="rId4"/>
    <p:sldId id="29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3" r:id="rId21"/>
    <p:sldId id="274" r:id="rId22"/>
    <p:sldId id="275" r:id="rId23"/>
    <p:sldId id="276" r:id="rId24"/>
    <p:sldId id="277" r:id="rId25"/>
    <p:sldId id="278" r:id="rId26"/>
    <p:sldId id="279" r:id="rId27"/>
    <p:sldId id="281" r:id="rId28"/>
    <p:sldId id="282" r:id="rId29"/>
    <p:sldId id="283" r:id="rId30"/>
    <p:sldId id="284" r:id="rId31"/>
    <p:sldId id="285" r:id="rId32"/>
    <p:sldId id="288" r:id="rId33"/>
    <p:sldId id="289" r:id="rId34"/>
    <p:sldId id="290" r:id="rId35"/>
    <p:sldId id="291" r:id="rId3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gi" initials="G" lastIdx="2" clrIdx="0">
    <p:extLst>
      <p:ext uri="{19B8F6BF-5375-455C-9EA6-DF929625EA0E}">
        <p15:presenceInfo xmlns:p15="http://schemas.microsoft.com/office/powerpoint/2012/main" userId="Gig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7" autoAdjust="0"/>
    <p:restoredTop sz="94660"/>
  </p:normalViewPr>
  <p:slideViewPr>
    <p:cSldViewPr>
      <p:cViewPr varScale="1">
        <p:scale>
          <a:sx n="110" d="100"/>
          <a:sy n="110" d="100"/>
        </p:scale>
        <p:origin x="60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11-17T16:25:51.221" idx="1">
    <p:pos x="10" y="10"/>
    <p:text>text</p:text>
    <p:extLst>
      <p:ext uri="{C676402C-5697-4E1C-873F-D02D1690AC5C}">
        <p15:threadingInfo xmlns:p15="http://schemas.microsoft.com/office/powerpoint/2012/main" timeZoneBias="-60"/>
      </p:ext>
    </p:extLst>
  </p:cm>
  <p:cm authorId="1" dt="2013-11-17T16:26:22.110" idx="2">
    <p:pos x="146" y="146"/>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de-DE" smtClean="0"/>
              <a:t>Titelmasterformat durch Klicken bearbeiten</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lvl1pPr algn="l">
              <a:defRPr/>
            </a:lvl1pPr>
          </a:lstStyle>
          <a:p>
            <a:fld id="{BB45FC60-3E31-4F2C-A6E8-E29ACC41A144}" type="datetimeFigureOut">
              <a:rPr lang="de-DE" smtClean="0"/>
              <a:t>02.12.2013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B735BD-FB62-4B5E-AA91-E94657C0CAEA}" type="slidenum">
              <a:rPr lang="de-DE" smtClean="0"/>
              <a:t>‹Nr.›</a:t>
            </a:fld>
            <a:endParaRPr lang="de-DE"/>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207511"/>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B45FC60-3E31-4F2C-A6E8-E29ACC41A144}" type="datetimeFigureOut">
              <a:rPr lang="de-DE" smtClean="0"/>
              <a:t>02.12.2013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B735BD-FB62-4B5E-AA91-E94657C0CAEA}" type="slidenum">
              <a:rPr lang="de-DE" smtClean="0"/>
              <a:t>‹Nr.›</a:t>
            </a:fld>
            <a:endParaRPr lang="de-DE"/>
          </a:p>
        </p:txBody>
      </p:sp>
    </p:spTree>
    <p:extLst>
      <p:ext uri="{BB962C8B-B14F-4D97-AF65-F5344CB8AC3E}">
        <p14:creationId xmlns:p14="http://schemas.microsoft.com/office/powerpoint/2010/main" val="4224761070"/>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B45FC60-3E31-4F2C-A6E8-E29ACC41A144}" type="datetimeFigureOut">
              <a:rPr lang="de-DE" smtClean="0"/>
              <a:t>02.12.2013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B735BD-FB62-4B5E-AA91-E94657C0CAEA}" type="slidenum">
              <a:rPr lang="de-DE" smtClean="0"/>
              <a:t>‹Nr.›</a:t>
            </a:fld>
            <a:endParaRPr lang="de-DE"/>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996478"/>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B45FC60-3E31-4F2C-A6E8-E29ACC41A144}" type="datetimeFigureOut">
              <a:rPr lang="de-DE" smtClean="0"/>
              <a:t>02.12.2013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B735BD-FB62-4B5E-AA91-E94657C0CAEA}" type="slidenum">
              <a:rPr lang="de-DE" smtClean="0"/>
              <a:t>‹Nr.›</a:t>
            </a:fld>
            <a:endParaRPr lang="de-DE"/>
          </a:p>
        </p:txBody>
      </p:sp>
    </p:spTree>
    <p:extLst>
      <p:ext uri="{BB962C8B-B14F-4D97-AF65-F5344CB8AC3E}">
        <p14:creationId xmlns:p14="http://schemas.microsoft.com/office/powerpoint/2010/main" val="2899997213"/>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B45FC60-3E31-4F2C-A6E8-E29ACC41A144}" type="datetimeFigureOut">
              <a:rPr lang="de-DE" smtClean="0"/>
              <a:t>02.12.2013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B735BD-FB62-4B5E-AA91-E94657C0CAEA}" type="slidenum">
              <a:rPr lang="de-DE" smtClean="0"/>
              <a:t>‹Nr.›</a:t>
            </a:fld>
            <a:endParaRPr lang="de-DE"/>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269600"/>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BB45FC60-3E31-4F2C-A6E8-E29ACC41A144}" type="datetimeFigureOut">
              <a:rPr lang="de-DE" smtClean="0"/>
              <a:t>02.12.2013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EB735BD-FB62-4B5E-AA91-E94657C0CAEA}" type="slidenum">
              <a:rPr lang="de-DE" smtClean="0"/>
              <a:t>‹Nr.›</a:t>
            </a:fld>
            <a:endParaRPr lang="de-DE"/>
          </a:p>
        </p:txBody>
      </p:sp>
    </p:spTree>
    <p:extLst>
      <p:ext uri="{BB962C8B-B14F-4D97-AF65-F5344CB8AC3E}">
        <p14:creationId xmlns:p14="http://schemas.microsoft.com/office/powerpoint/2010/main" val="1316796778"/>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768096" y="2967788"/>
            <a:ext cx="3566160" cy="334157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de-DE" smtClean="0"/>
              <a:t>Textmasterformat bearbeiten</a:t>
            </a:r>
          </a:p>
        </p:txBody>
      </p:sp>
      <p:sp>
        <p:nvSpPr>
          <p:cNvPr id="6" name="Content Placeholder 5"/>
          <p:cNvSpPr>
            <a:spLocks noGrp="1"/>
          </p:cNvSpPr>
          <p:nvPr>
            <p:ph sz="quarter" idx="4"/>
          </p:nvPr>
        </p:nvSpPr>
        <p:spPr>
          <a:xfrm>
            <a:off x="4491990" y="2967788"/>
            <a:ext cx="3566160" cy="334157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B45FC60-3E31-4F2C-A6E8-E29ACC41A144}" type="datetimeFigureOut">
              <a:rPr lang="de-DE" smtClean="0"/>
              <a:t>02.12.2013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EB735BD-FB62-4B5E-AA91-E94657C0CAEA}" type="slidenum">
              <a:rPr lang="de-DE" smtClean="0"/>
              <a:t>‹Nr.›</a:t>
            </a:fld>
            <a:endParaRPr lang="de-DE"/>
          </a:p>
        </p:txBody>
      </p:sp>
    </p:spTree>
    <p:extLst>
      <p:ext uri="{BB962C8B-B14F-4D97-AF65-F5344CB8AC3E}">
        <p14:creationId xmlns:p14="http://schemas.microsoft.com/office/powerpoint/2010/main" val="2343766910"/>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B45FC60-3E31-4F2C-A6E8-E29ACC41A144}" type="datetimeFigureOut">
              <a:rPr lang="de-DE" smtClean="0"/>
              <a:t>02.12.2013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EB735BD-FB62-4B5E-AA91-E94657C0CAEA}" type="slidenum">
              <a:rPr lang="de-DE" smtClean="0"/>
              <a:t>‹Nr.›</a:t>
            </a:fld>
            <a:endParaRPr lang="de-DE"/>
          </a:p>
        </p:txBody>
      </p:sp>
    </p:spTree>
    <p:extLst>
      <p:ext uri="{BB962C8B-B14F-4D97-AF65-F5344CB8AC3E}">
        <p14:creationId xmlns:p14="http://schemas.microsoft.com/office/powerpoint/2010/main" val="1978156610"/>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5FC60-3E31-4F2C-A6E8-E29ACC41A144}" type="datetimeFigureOut">
              <a:rPr lang="de-DE" smtClean="0"/>
              <a:t>02.12.2013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EB735BD-FB62-4B5E-AA91-E94657C0CAEA}" type="slidenum">
              <a:rPr lang="de-DE" smtClean="0"/>
              <a:t>‹Nr.›</a:t>
            </a:fld>
            <a:endParaRPr lang="de-DE"/>
          </a:p>
        </p:txBody>
      </p:sp>
    </p:spTree>
    <p:extLst>
      <p:ext uri="{BB962C8B-B14F-4D97-AF65-F5344CB8AC3E}">
        <p14:creationId xmlns:p14="http://schemas.microsoft.com/office/powerpoint/2010/main" val="345440594"/>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de-DE" smtClean="0"/>
              <a:t>Titelmasterformat durch Klicken bearbeiten</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BB45FC60-3E31-4F2C-A6E8-E29ACC41A144}" type="datetimeFigureOut">
              <a:rPr lang="de-DE" smtClean="0"/>
              <a:t>02.12.2013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EB735BD-FB62-4B5E-AA91-E94657C0CAEA}" type="slidenum">
              <a:rPr lang="de-DE" smtClean="0"/>
              <a:t>‹Nr.›</a:t>
            </a:fld>
            <a:endParaRPr lang="de-DE"/>
          </a:p>
        </p:txBody>
      </p:sp>
    </p:spTree>
    <p:extLst>
      <p:ext uri="{BB962C8B-B14F-4D97-AF65-F5344CB8AC3E}">
        <p14:creationId xmlns:p14="http://schemas.microsoft.com/office/powerpoint/2010/main" val="3041629020"/>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BB45FC60-3E31-4F2C-A6E8-E29ACC41A144}" type="datetimeFigureOut">
              <a:rPr lang="de-DE" smtClean="0"/>
              <a:t>02.12.2013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EB735BD-FB62-4B5E-AA91-E94657C0CAEA}" type="slidenum">
              <a:rPr lang="de-DE" smtClean="0"/>
              <a:t>‹Nr.›</a:t>
            </a:fld>
            <a:endParaRPr lang="de-DE"/>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647960"/>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B45FC60-3E31-4F2C-A6E8-E29ACC41A144}" type="datetimeFigureOut">
              <a:rPr lang="de-DE" smtClean="0"/>
              <a:t>02.12.2013</a:t>
            </a:fld>
            <a:endParaRPr lang="de-DE"/>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de-DE"/>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EB735BD-FB62-4B5E-AA91-E94657C0CAEA}" type="slidenum">
              <a:rPr lang="de-DE" smtClean="0"/>
              <a:t>‹Nr.›</a:t>
            </a:fld>
            <a:endParaRPr lang="de-DE"/>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5925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solidFill>
                  <a:srgbClr val="FF0000"/>
                </a:solidFill>
              </a:rPr>
              <a:t>WKO – </a:t>
            </a:r>
            <a:r>
              <a:rPr lang="de-DE" sz="2800" dirty="0" smtClean="0">
                <a:solidFill>
                  <a:srgbClr val="FF0000"/>
                </a:solidFill>
              </a:rPr>
              <a:t>Schülermalwettbewerb 2013/14</a:t>
            </a:r>
            <a:endParaRPr lang="de-DE" sz="2800" dirty="0">
              <a:solidFill>
                <a:srgbClr val="FF0000"/>
              </a:solidFill>
            </a:endParaRPr>
          </a:p>
        </p:txBody>
      </p:sp>
      <p:sp>
        <p:nvSpPr>
          <p:cNvPr id="3" name="Untertitel 2"/>
          <p:cNvSpPr>
            <a:spLocks noGrp="1"/>
          </p:cNvSpPr>
          <p:nvPr>
            <p:ph type="subTitle" idx="1"/>
          </p:nvPr>
        </p:nvSpPr>
        <p:spPr/>
        <p:txBody>
          <a:bodyPr>
            <a:normAutofit/>
          </a:bodyPr>
          <a:lstStyle/>
          <a:p>
            <a:r>
              <a:rPr lang="de-DE" dirty="0" smtClean="0">
                <a:solidFill>
                  <a:srgbClr val="002060"/>
                </a:solidFill>
              </a:rPr>
              <a:t>Aktionsmalerei der Kreativ-Werkstatt </a:t>
            </a:r>
            <a:r>
              <a:rPr lang="de-DE" dirty="0" err="1" smtClean="0">
                <a:solidFill>
                  <a:srgbClr val="002060"/>
                </a:solidFill>
              </a:rPr>
              <a:t>pts</a:t>
            </a:r>
            <a:r>
              <a:rPr lang="de-DE" dirty="0" smtClean="0">
                <a:solidFill>
                  <a:srgbClr val="002060"/>
                </a:solidFill>
              </a:rPr>
              <a:t> 20</a:t>
            </a:r>
            <a:endParaRPr lang="de-DE" dirty="0">
              <a:solidFill>
                <a:srgbClr val="002060"/>
              </a:solidFill>
            </a:endParaRPr>
          </a:p>
        </p:txBody>
      </p:sp>
    </p:spTree>
    <p:extLst>
      <p:ext uri="{BB962C8B-B14F-4D97-AF65-F5344CB8AC3E}">
        <p14:creationId xmlns:p14="http://schemas.microsoft.com/office/powerpoint/2010/main" val="3193824505"/>
      </p:ext>
    </p:extLst>
  </p:cSld>
  <p:clrMapOvr>
    <a:masterClrMapping/>
  </p:clrMapOvr>
  <mc:AlternateContent xmlns:mc="http://schemas.openxmlformats.org/markup-compatibility/2006" xmlns:p14="http://schemas.microsoft.com/office/powerpoint/2010/main">
    <mc:Choice Requires="p14">
      <p:transition spd="slow" p14:dur="4000" advClick="0" advTm="10923"/>
    </mc:Choice>
    <mc:Fallback xmlns="">
      <p:transition spd="slow" advClick="0" advTm="10923"/>
    </mc:Fallback>
  </mc:AlternateContent>
  <p:timing>
    <p:tnLst>
      <p:par>
        <p:cTn id="1" dur="indefinite" restart="never" nodeType="tmRoot"/>
      </p:par>
    </p:tnLst>
  </p:timing>
  <p:extLst mod="1">
    <p:ext uri="{E180D4A7-C9FB-4DFB-919C-405C955672EB}">
      <p14:showEvtLst xmlns:p14="http://schemas.microsoft.com/office/powerpoint/2010/main">
        <p14:playEvt time="5674" objId="4"/>
        <p14:stopEvt time="10923"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
            <a:ext cx="9144000" cy="6832884"/>
          </a:xfrm>
        </p:spPr>
      </p:pic>
      <p:sp>
        <p:nvSpPr>
          <p:cNvPr id="3" name="Textfeld 2"/>
          <p:cNvSpPr txBox="1"/>
          <p:nvPr/>
        </p:nvSpPr>
        <p:spPr>
          <a:xfrm>
            <a:off x="395536" y="5517232"/>
            <a:ext cx="1976823" cy="523220"/>
          </a:xfrm>
          <a:prstGeom prst="rect">
            <a:avLst/>
          </a:prstGeom>
          <a:noFill/>
        </p:spPr>
        <p:txBody>
          <a:bodyPr wrap="none" rtlCol="0">
            <a:spAutoFit/>
          </a:bodyPr>
          <a:lstStyle/>
          <a:p>
            <a:r>
              <a:rPr lang="de-DE" sz="2800" dirty="0" smtClean="0">
                <a:latin typeface="Agency FB" panose="020B0503020202020204" pitchFamily="34" charset="0"/>
              </a:rPr>
              <a:t>Freude und Elan</a:t>
            </a:r>
            <a:endParaRPr lang="de-DE" sz="2800" dirty="0">
              <a:latin typeface="Agency FB" panose="020B0503020202020204" pitchFamily="34" charset="0"/>
            </a:endParaRPr>
          </a:p>
        </p:txBody>
      </p:sp>
    </p:spTree>
    <p:extLst>
      <p:ext uri="{BB962C8B-B14F-4D97-AF65-F5344CB8AC3E}">
        <p14:creationId xmlns:p14="http://schemas.microsoft.com/office/powerpoint/2010/main" val="1051968168"/>
      </p:ext>
    </p:extLst>
  </p:cSld>
  <p:clrMapOvr>
    <a:masterClrMapping/>
  </p:clrMapOvr>
  <mc:AlternateContent xmlns:mc="http://schemas.openxmlformats.org/markup-compatibility/2006" xmlns:p14="http://schemas.microsoft.com/office/powerpoint/2010/main">
    <mc:Choice Requires="p14">
      <p:transition spd="slow" p14:dur="4000" advClick="0" advTm="2658"/>
    </mc:Choice>
    <mc:Fallback xmlns="">
      <p:transition spd="slow" advClick="0" advTm="265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328" y="0"/>
            <a:ext cx="9144000" cy="6858000"/>
          </a:xfrm>
        </p:spPr>
      </p:pic>
      <p:sp>
        <p:nvSpPr>
          <p:cNvPr id="3" name="Textfeld 2"/>
          <p:cNvSpPr txBox="1"/>
          <p:nvPr/>
        </p:nvSpPr>
        <p:spPr>
          <a:xfrm rot="21139767">
            <a:off x="2883881" y="2490830"/>
            <a:ext cx="2051542" cy="461665"/>
          </a:xfrm>
          <a:prstGeom prst="rect">
            <a:avLst/>
          </a:prstGeom>
          <a:noFill/>
        </p:spPr>
        <p:txBody>
          <a:bodyPr wrap="square" rtlCol="0">
            <a:spAutoFit/>
          </a:bodyPr>
          <a:lstStyle/>
          <a:p>
            <a:r>
              <a:rPr lang="de-DE" sz="2400" dirty="0" smtClean="0">
                <a:latin typeface="Agency FB" panose="020B0503020202020204" pitchFamily="34" charset="0"/>
              </a:rPr>
              <a:t>Goldgrundierung</a:t>
            </a:r>
            <a:endParaRPr lang="de-DE" sz="2400" dirty="0">
              <a:latin typeface="Agency FB" panose="020B0503020202020204" pitchFamily="34" charset="0"/>
            </a:endParaRPr>
          </a:p>
        </p:txBody>
      </p:sp>
    </p:spTree>
    <p:extLst>
      <p:ext uri="{BB962C8B-B14F-4D97-AF65-F5344CB8AC3E}">
        <p14:creationId xmlns:p14="http://schemas.microsoft.com/office/powerpoint/2010/main" val="3879302229"/>
      </p:ext>
    </p:extLst>
  </p:cSld>
  <p:clrMapOvr>
    <a:masterClrMapping/>
  </p:clrMapOvr>
  <mc:AlternateContent xmlns:mc="http://schemas.openxmlformats.org/markup-compatibility/2006" xmlns:p14="http://schemas.microsoft.com/office/powerpoint/2010/main">
    <mc:Choice Requires="p14">
      <p:transition spd="slow" p14:dur="4000" advClick="0" advTm="4390"/>
    </mc:Choice>
    <mc:Fallback xmlns="">
      <p:transition spd="slow" advClick="0" advTm="439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p:spPr>
      </p:pic>
      <p:sp>
        <p:nvSpPr>
          <p:cNvPr id="3" name="Textfeld 2"/>
          <p:cNvSpPr txBox="1"/>
          <p:nvPr/>
        </p:nvSpPr>
        <p:spPr>
          <a:xfrm>
            <a:off x="4572000" y="2084832"/>
            <a:ext cx="1296144" cy="830997"/>
          </a:xfrm>
          <a:prstGeom prst="rect">
            <a:avLst/>
          </a:prstGeom>
          <a:noFill/>
        </p:spPr>
        <p:txBody>
          <a:bodyPr wrap="square" rtlCol="0">
            <a:spAutoFit/>
          </a:bodyPr>
          <a:lstStyle/>
          <a:p>
            <a:r>
              <a:rPr lang="de-DE" sz="2400" dirty="0" smtClean="0">
                <a:latin typeface="Agency FB" panose="020B0503020202020204" pitchFamily="34" charset="0"/>
              </a:rPr>
              <a:t>Montage-Abstand </a:t>
            </a:r>
            <a:endParaRPr lang="de-DE" sz="2400" dirty="0">
              <a:latin typeface="Agency FB" panose="020B0503020202020204" pitchFamily="34" charset="0"/>
            </a:endParaRPr>
          </a:p>
        </p:txBody>
      </p:sp>
    </p:spTree>
    <p:extLst>
      <p:ext uri="{BB962C8B-B14F-4D97-AF65-F5344CB8AC3E}">
        <p14:creationId xmlns:p14="http://schemas.microsoft.com/office/powerpoint/2010/main" val="3138207791"/>
      </p:ext>
    </p:extLst>
  </p:cSld>
  <p:clrMapOvr>
    <a:masterClrMapping/>
  </p:clrMapOvr>
  <mc:AlternateContent xmlns:mc="http://schemas.openxmlformats.org/markup-compatibility/2006" xmlns:p14="http://schemas.microsoft.com/office/powerpoint/2010/main">
    <mc:Choice Requires="p14">
      <p:transition spd="slow" p14:dur="4000" advClick="0" advTm="2649"/>
    </mc:Choice>
    <mc:Fallback xmlns="">
      <p:transition spd="slow" advClick="0" advTm="264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360" y="-70339"/>
            <a:ext cx="9150359" cy="6858000"/>
          </a:xfrm>
        </p:spPr>
      </p:pic>
      <p:sp>
        <p:nvSpPr>
          <p:cNvPr id="7" name="Textfeld 6"/>
          <p:cNvSpPr txBox="1"/>
          <p:nvPr/>
        </p:nvSpPr>
        <p:spPr>
          <a:xfrm rot="21329066">
            <a:off x="4048033" y="3212976"/>
            <a:ext cx="638316" cy="369332"/>
          </a:xfrm>
          <a:prstGeom prst="rect">
            <a:avLst/>
          </a:prstGeom>
          <a:noFill/>
        </p:spPr>
        <p:txBody>
          <a:bodyPr wrap="none" rtlCol="0">
            <a:spAutoFit/>
          </a:bodyPr>
          <a:lstStyle/>
          <a:p>
            <a:r>
              <a:rPr lang="de-DE" dirty="0" smtClean="0">
                <a:latin typeface="Agency FB" panose="020B0503020202020204" pitchFamily="34" charset="0"/>
              </a:rPr>
              <a:t>Action</a:t>
            </a:r>
            <a:endParaRPr lang="de-DE" dirty="0">
              <a:latin typeface="Agency FB" panose="020B0503020202020204" pitchFamily="34" charset="0"/>
            </a:endParaRPr>
          </a:p>
        </p:txBody>
      </p:sp>
      <p:sp>
        <p:nvSpPr>
          <p:cNvPr id="8" name="Textfeld 7"/>
          <p:cNvSpPr txBox="1"/>
          <p:nvPr/>
        </p:nvSpPr>
        <p:spPr>
          <a:xfrm rot="21406170">
            <a:off x="5283042" y="3142991"/>
            <a:ext cx="938479" cy="369332"/>
          </a:xfrm>
          <a:prstGeom prst="rect">
            <a:avLst/>
          </a:prstGeom>
          <a:noFill/>
        </p:spPr>
        <p:txBody>
          <a:bodyPr wrap="square" rtlCol="0">
            <a:spAutoFit/>
          </a:bodyPr>
          <a:lstStyle/>
          <a:p>
            <a:r>
              <a:rPr lang="de-DE" dirty="0" err="1" smtClean="0">
                <a:latin typeface="Agency FB" panose="020B0503020202020204" pitchFamily="34" charset="0"/>
              </a:rPr>
              <a:t>pai</a:t>
            </a:r>
            <a:r>
              <a:rPr lang="de-DE" sz="1600" dirty="0" err="1" smtClean="0">
                <a:latin typeface="Agency FB" panose="020B0503020202020204" pitchFamily="34" charset="0"/>
              </a:rPr>
              <a:t>ntin</a:t>
            </a:r>
            <a:r>
              <a:rPr lang="de-DE" sz="1400" dirty="0" err="1" smtClean="0">
                <a:latin typeface="Agency FB" panose="020B0503020202020204" pitchFamily="34" charset="0"/>
              </a:rPr>
              <a:t>g</a:t>
            </a:r>
            <a:endParaRPr lang="de-DE" sz="1400" dirty="0">
              <a:latin typeface="Agency FB" panose="020B0503020202020204" pitchFamily="34" charset="0"/>
            </a:endParaRPr>
          </a:p>
        </p:txBody>
      </p:sp>
    </p:spTree>
    <p:extLst>
      <p:ext uri="{BB962C8B-B14F-4D97-AF65-F5344CB8AC3E}">
        <p14:creationId xmlns:p14="http://schemas.microsoft.com/office/powerpoint/2010/main" val="1002639634"/>
      </p:ext>
    </p:extLst>
  </p:cSld>
  <p:clrMapOvr>
    <a:masterClrMapping/>
  </p:clrMapOvr>
  <mc:AlternateContent xmlns:mc="http://schemas.openxmlformats.org/markup-compatibility/2006" xmlns:p14="http://schemas.microsoft.com/office/powerpoint/2010/main">
    <mc:Choice Requires="p14">
      <p:transition spd="slow" p14:dur="4000" advClick="0" advTm="2667"/>
    </mc:Choice>
    <mc:Fallback xmlns="">
      <p:transition spd="slow" advClick="0" advTm="266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1143000" y="-1143000"/>
            <a:ext cx="6857999" cy="9144001"/>
          </a:xfrm>
        </p:spPr>
      </p:pic>
      <p:sp>
        <p:nvSpPr>
          <p:cNvPr id="3" name="Textfeld 2"/>
          <p:cNvSpPr txBox="1"/>
          <p:nvPr/>
        </p:nvSpPr>
        <p:spPr>
          <a:xfrm>
            <a:off x="1403648" y="5157192"/>
            <a:ext cx="2553904" cy="523220"/>
          </a:xfrm>
          <a:prstGeom prst="rect">
            <a:avLst/>
          </a:prstGeom>
          <a:noFill/>
        </p:spPr>
        <p:txBody>
          <a:bodyPr wrap="none" rtlCol="0">
            <a:spAutoFit/>
          </a:bodyPr>
          <a:lstStyle/>
          <a:p>
            <a:r>
              <a:rPr lang="de-DE" sz="2800" dirty="0" smtClean="0">
                <a:latin typeface="Agency FB" panose="020B0503020202020204" pitchFamily="34" charset="0"/>
              </a:rPr>
              <a:t>Freude an der Farbe!</a:t>
            </a:r>
            <a:endParaRPr lang="de-DE" sz="2800" dirty="0">
              <a:latin typeface="Agency FB" panose="020B0503020202020204" pitchFamily="34" charset="0"/>
            </a:endParaRPr>
          </a:p>
        </p:txBody>
      </p:sp>
    </p:spTree>
    <p:extLst>
      <p:ext uri="{BB962C8B-B14F-4D97-AF65-F5344CB8AC3E}">
        <p14:creationId xmlns:p14="http://schemas.microsoft.com/office/powerpoint/2010/main" val="868604396"/>
      </p:ext>
    </p:extLst>
  </p:cSld>
  <p:clrMapOvr>
    <a:masterClrMapping/>
  </p:clrMapOvr>
  <mc:AlternateContent xmlns:mc="http://schemas.openxmlformats.org/markup-compatibility/2006" xmlns:p14="http://schemas.microsoft.com/office/powerpoint/2010/main">
    <mc:Choice Requires="p14">
      <p:transition spd="slow" p14:dur="4000" advClick="0" advTm="3549"/>
    </mc:Choice>
    <mc:Fallback xmlns="">
      <p:transition spd="slow" advClick="0" advTm="354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p:spPr>
      </p:pic>
      <p:sp>
        <p:nvSpPr>
          <p:cNvPr id="3" name="Textfeld 2"/>
          <p:cNvSpPr txBox="1"/>
          <p:nvPr/>
        </p:nvSpPr>
        <p:spPr>
          <a:xfrm>
            <a:off x="3563888" y="6021288"/>
            <a:ext cx="2004075" cy="523220"/>
          </a:xfrm>
          <a:prstGeom prst="rect">
            <a:avLst/>
          </a:prstGeom>
          <a:noFill/>
        </p:spPr>
        <p:txBody>
          <a:bodyPr wrap="none" rtlCol="0">
            <a:spAutoFit/>
          </a:bodyPr>
          <a:lstStyle/>
          <a:p>
            <a:r>
              <a:rPr lang="de-DE" sz="2800" dirty="0" smtClean="0">
                <a:latin typeface="Agency FB" panose="020B0503020202020204" pitchFamily="34" charset="0"/>
              </a:rPr>
              <a:t>Kritische Blicke!</a:t>
            </a:r>
            <a:endParaRPr lang="de-DE" sz="2800" dirty="0">
              <a:latin typeface="Agency FB" panose="020B0503020202020204" pitchFamily="34" charset="0"/>
            </a:endParaRPr>
          </a:p>
        </p:txBody>
      </p:sp>
    </p:spTree>
    <p:extLst>
      <p:ext uri="{BB962C8B-B14F-4D97-AF65-F5344CB8AC3E}">
        <p14:creationId xmlns:p14="http://schemas.microsoft.com/office/powerpoint/2010/main" val="2298646276"/>
      </p:ext>
    </p:extLst>
  </p:cSld>
  <p:clrMapOvr>
    <a:masterClrMapping/>
  </p:clrMapOvr>
  <mc:AlternateContent xmlns:mc="http://schemas.openxmlformats.org/markup-compatibility/2006" xmlns:p14="http://schemas.microsoft.com/office/powerpoint/2010/main">
    <mc:Choice Requires="p14">
      <p:transition spd="slow" p14:dur="4000" advClick="0" advTm="4406"/>
    </mc:Choice>
    <mc:Fallback xmlns="">
      <p:transition spd="slow" advClick="0" advTm="440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p:spPr>
      </p:pic>
      <p:sp>
        <p:nvSpPr>
          <p:cNvPr id="3" name="Textfeld 2"/>
          <p:cNvSpPr txBox="1"/>
          <p:nvPr/>
        </p:nvSpPr>
        <p:spPr>
          <a:xfrm>
            <a:off x="2987824" y="5301208"/>
            <a:ext cx="2007281" cy="584775"/>
          </a:xfrm>
          <a:prstGeom prst="rect">
            <a:avLst/>
          </a:prstGeom>
          <a:noFill/>
        </p:spPr>
        <p:txBody>
          <a:bodyPr wrap="none" rtlCol="0">
            <a:spAutoFit/>
          </a:bodyPr>
          <a:lstStyle/>
          <a:p>
            <a:r>
              <a:rPr lang="de-DE" sz="3200" dirty="0" smtClean="0">
                <a:latin typeface="Agency FB" panose="020B0503020202020204" pitchFamily="34" charset="0"/>
              </a:rPr>
              <a:t>Trio infernale!</a:t>
            </a:r>
            <a:endParaRPr lang="de-DE" sz="3200" dirty="0">
              <a:latin typeface="Agency FB" panose="020B0503020202020204" pitchFamily="34" charset="0"/>
            </a:endParaRPr>
          </a:p>
        </p:txBody>
      </p:sp>
    </p:spTree>
    <p:extLst>
      <p:ext uri="{BB962C8B-B14F-4D97-AF65-F5344CB8AC3E}">
        <p14:creationId xmlns:p14="http://schemas.microsoft.com/office/powerpoint/2010/main" val="3596909998"/>
      </p:ext>
    </p:extLst>
  </p:cSld>
  <p:clrMapOvr>
    <a:masterClrMapping/>
  </p:clrMapOvr>
  <mc:AlternateContent xmlns:mc="http://schemas.openxmlformats.org/markup-compatibility/2006" xmlns:p14="http://schemas.microsoft.com/office/powerpoint/2010/main">
    <mc:Choice Requires="p14">
      <p:transition spd="slow" p14:dur="4000" advClick="0" advTm="4439"/>
    </mc:Choice>
    <mc:Fallback xmlns="">
      <p:transition spd="slow" advClick="0" advTm="4439"/>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p:spPr>
      </p:pic>
      <p:sp>
        <p:nvSpPr>
          <p:cNvPr id="3" name="Textfeld 2"/>
          <p:cNvSpPr txBox="1"/>
          <p:nvPr/>
        </p:nvSpPr>
        <p:spPr>
          <a:xfrm flipH="1">
            <a:off x="2843805" y="4725144"/>
            <a:ext cx="2232250" cy="830997"/>
          </a:xfrm>
          <a:prstGeom prst="rect">
            <a:avLst/>
          </a:prstGeom>
          <a:noFill/>
        </p:spPr>
        <p:txBody>
          <a:bodyPr wrap="square" rtlCol="0">
            <a:spAutoFit/>
          </a:bodyPr>
          <a:lstStyle/>
          <a:p>
            <a:r>
              <a:rPr lang="de-DE" sz="2400" dirty="0" smtClean="0">
                <a:latin typeface="Agency FB" panose="020B0503020202020204" pitchFamily="34" charset="0"/>
              </a:rPr>
              <a:t>In der Ruhe liegt die Kunst!</a:t>
            </a:r>
            <a:endParaRPr lang="de-DE" sz="2400" dirty="0">
              <a:latin typeface="Agency FB" panose="020B0503020202020204" pitchFamily="34" charset="0"/>
            </a:endParaRPr>
          </a:p>
        </p:txBody>
      </p:sp>
    </p:spTree>
    <p:extLst>
      <p:ext uri="{BB962C8B-B14F-4D97-AF65-F5344CB8AC3E}">
        <p14:creationId xmlns:p14="http://schemas.microsoft.com/office/powerpoint/2010/main" val="1124801788"/>
      </p:ext>
    </p:extLst>
  </p:cSld>
  <p:clrMapOvr>
    <a:masterClrMapping/>
  </p:clrMapOvr>
  <mc:AlternateContent xmlns:mc="http://schemas.openxmlformats.org/markup-compatibility/2006" xmlns:p14="http://schemas.microsoft.com/office/powerpoint/2010/main">
    <mc:Choice Requires="p14">
      <p:transition spd="slow" p14:dur="4000" advClick="0" advTm="4471"/>
    </mc:Choice>
    <mc:Fallback xmlns="">
      <p:transition spd="slow" advClick="0" advTm="447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p:spPr>
      </p:pic>
      <p:sp>
        <p:nvSpPr>
          <p:cNvPr id="3" name="Textfeld 2"/>
          <p:cNvSpPr txBox="1"/>
          <p:nvPr/>
        </p:nvSpPr>
        <p:spPr>
          <a:xfrm>
            <a:off x="2987824" y="764704"/>
            <a:ext cx="3796817" cy="523220"/>
          </a:xfrm>
          <a:prstGeom prst="rect">
            <a:avLst/>
          </a:prstGeom>
          <a:noFill/>
        </p:spPr>
        <p:txBody>
          <a:bodyPr wrap="square" rtlCol="0">
            <a:spAutoFit/>
          </a:bodyPr>
          <a:lstStyle/>
          <a:p>
            <a:r>
              <a:rPr lang="de-DE" sz="2800" dirty="0" smtClean="0">
                <a:latin typeface="Agency FB" panose="020B0503020202020204" pitchFamily="34" charset="0"/>
              </a:rPr>
              <a:t>Immer dieses Ein-Mischen;)</a:t>
            </a:r>
            <a:endParaRPr lang="de-DE" sz="2800" dirty="0">
              <a:latin typeface="Agency FB" panose="020B0503020202020204" pitchFamily="34" charset="0"/>
            </a:endParaRPr>
          </a:p>
        </p:txBody>
      </p:sp>
    </p:spTree>
    <p:extLst>
      <p:ext uri="{BB962C8B-B14F-4D97-AF65-F5344CB8AC3E}">
        <p14:creationId xmlns:p14="http://schemas.microsoft.com/office/powerpoint/2010/main" val="2431804024"/>
      </p:ext>
    </p:extLst>
  </p:cSld>
  <p:clrMapOvr>
    <a:masterClrMapping/>
  </p:clrMapOvr>
  <mc:AlternateContent xmlns:mc="http://schemas.openxmlformats.org/markup-compatibility/2006" xmlns:p14="http://schemas.microsoft.com/office/powerpoint/2010/main">
    <mc:Choice Requires="p14">
      <p:transition spd="slow" p14:dur="4000" advClick="0" advTm="6146"/>
    </mc:Choice>
    <mc:Fallback xmlns="">
      <p:transition spd="slow" advClick="0" advTm="6146"/>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p:spPr>
      </p:pic>
      <p:sp>
        <p:nvSpPr>
          <p:cNvPr id="3" name="Textfeld 2"/>
          <p:cNvSpPr txBox="1"/>
          <p:nvPr/>
        </p:nvSpPr>
        <p:spPr>
          <a:xfrm>
            <a:off x="2123728" y="3501008"/>
            <a:ext cx="3117222" cy="584775"/>
          </a:xfrm>
          <a:prstGeom prst="rect">
            <a:avLst/>
          </a:prstGeom>
          <a:noFill/>
        </p:spPr>
        <p:txBody>
          <a:bodyPr wrap="square" rtlCol="0">
            <a:spAutoFit/>
          </a:bodyPr>
          <a:lstStyle/>
          <a:p>
            <a:r>
              <a:rPr lang="de-DE" sz="3200" dirty="0" smtClean="0">
                <a:latin typeface="Agency FB" panose="020B0503020202020204" pitchFamily="34" charset="0"/>
              </a:rPr>
              <a:t>Neue Wege!</a:t>
            </a:r>
            <a:endParaRPr lang="de-DE" sz="3200" dirty="0">
              <a:latin typeface="Agency FB" panose="020B0503020202020204" pitchFamily="34" charset="0"/>
            </a:endParaRPr>
          </a:p>
        </p:txBody>
      </p:sp>
    </p:spTree>
    <p:extLst>
      <p:ext uri="{BB962C8B-B14F-4D97-AF65-F5344CB8AC3E}">
        <p14:creationId xmlns:p14="http://schemas.microsoft.com/office/powerpoint/2010/main" val="4196440442"/>
      </p:ext>
    </p:extLst>
  </p:cSld>
  <p:clrMapOvr>
    <a:masterClrMapping/>
  </p:clrMapOvr>
  <mc:AlternateContent xmlns:mc="http://schemas.openxmlformats.org/markup-compatibility/2006" xmlns:p14="http://schemas.microsoft.com/office/powerpoint/2010/main">
    <mc:Choice Requires="p14">
      <p:transition spd="slow" p14:dur="4000" advClick="0" advTm="3544"/>
    </mc:Choice>
    <mc:Fallback xmlns="">
      <p:transition spd="slow" advClick="0" advTm="354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900" y="620688"/>
            <a:ext cx="5829300" cy="5802489"/>
          </a:xfrm>
        </p:spPr>
        <p:txBody>
          <a:bodyPr>
            <a:normAutofit fontScale="90000"/>
          </a:bodyPr>
          <a:lstStyle/>
          <a:p>
            <a:r>
              <a:rPr lang="de-DE" b="1" dirty="0"/>
              <a:t>Aktionsmalerei</a:t>
            </a:r>
            <a:r>
              <a:rPr lang="de-DE" dirty="0"/>
              <a:t/>
            </a:r>
            <a:br>
              <a:rPr lang="de-DE" dirty="0"/>
            </a:br>
            <a:r>
              <a:rPr lang="de-DE" b="1" dirty="0"/>
              <a:t>Material:</a:t>
            </a:r>
            <a:r>
              <a:rPr lang="de-DE" dirty="0"/>
              <a:t> 2 Leinwände mit den Maßen 160x120cm;</a:t>
            </a:r>
            <a:br>
              <a:rPr lang="de-DE" dirty="0"/>
            </a:br>
            <a:r>
              <a:rPr lang="de-DE" dirty="0"/>
              <a:t>nichtbrennbare Farben und Lacke, Grundierung mit Goldfarbe;</a:t>
            </a:r>
            <a:br>
              <a:rPr lang="de-DE" dirty="0"/>
            </a:br>
            <a:r>
              <a:rPr lang="de-DE" b="1" dirty="0"/>
              <a:t>Werkzeuge</a:t>
            </a:r>
            <a:r>
              <a:rPr lang="de-DE" dirty="0"/>
              <a:t>: Walzen, Pinsel, Schüttbehälter;</a:t>
            </a:r>
            <a:br>
              <a:rPr lang="de-DE" dirty="0"/>
            </a:br>
            <a:r>
              <a:rPr lang="de-DE" b="1" dirty="0"/>
              <a:t>Montage:</a:t>
            </a:r>
            <a:r>
              <a:rPr lang="de-DE" dirty="0"/>
              <a:t> gleiche Höhe, Abstand 10cm</a:t>
            </a:r>
            <a:br>
              <a:rPr lang="de-DE" dirty="0"/>
            </a:br>
            <a:r>
              <a:rPr lang="de-DE" b="1" dirty="0"/>
              <a:t>Ort:</a:t>
            </a:r>
            <a:r>
              <a:rPr lang="de-DE" dirty="0"/>
              <a:t> Aula</a:t>
            </a:r>
            <a:br>
              <a:rPr lang="de-DE" dirty="0"/>
            </a:br>
            <a:endParaRPr lang="de-DE" dirty="0"/>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64174926"/>
      </p:ext>
    </p:extLst>
  </p:cSld>
  <p:clrMapOvr>
    <a:masterClrMapping/>
  </p:clrMapOvr>
  <mc:AlternateContent xmlns:mc="http://schemas.openxmlformats.org/markup-compatibility/2006" xmlns:p14="http://schemas.microsoft.com/office/powerpoint/2010/main">
    <mc:Choice Requires="p14">
      <p:transition spd="slow" p14:dur="4000" advClick="0" advTm="6354"/>
    </mc:Choice>
    <mc:Fallback xmlns="">
      <p:transition spd="slow" advClick="0" advTm="635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p:spPr>
      </p:pic>
      <p:pic>
        <p:nvPicPr>
          <p:cNvPr id="5" name="Inhaltsplatzhalt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12" y="0"/>
            <a:ext cx="9144000" cy="6858000"/>
          </a:xfrm>
          <a:prstGeom prst="rect">
            <a:avLst/>
          </a:prstGeom>
        </p:spPr>
      </p:pic>
      <p:sp>
        <p:nvSpPr>
          <p:cNvPr id="3" name="Textfeld 2"/>
          <p:cNvSpPr txBox="1"/>
          <p:nvPr/>
        </p:nvSpPr>
        <p:spPr>
          <a:xfrm>
            <a:off x="2627784" y="5733256"/>
            <a:ext cx="2906565" cy="584775"/>
          </a:xfrm>
          <a:prstGeom prst="rect">
            <a:avLst/>
          </a:prstGeom>
          <a:noFill/>
        </p:spPr>
        <p:txBody>
          <a:bodyPr wrap="none" rtlCol="0">
            <a:spAutoFit/>
          </a:bodyPr>
          <a:lstStyle/>
          <a:p>
            <a:r>
              <a:rPr lang="de-DE" sz="3200" dirty="0" smtClean="0">
                <a:latin typeface="Agency FB" panose="020B0503020202020204" pitchFamily="34" charset="0"/>
              </a:rPr>
              <a:t>Betrachtungsweisen!</a:t>
            </a:r>
            <a:endParaRPr lang="de-DE" sz="3200" dirty="0">
              <a:latin typeface="Agency FB" panose="020B0503020202020204" pitchFamily="34" charset="0"/>
            </a:endParaRPr>
          </a:p>
        </p:txBody>
      </p:sp>
    </p:spTree>
    <p:extLst>
      <p:ext uri="{BB962C8B-B14F-4D97-AF65-F5344CB8AC3E}">
        <p14:creationId xmlns:p14="http://schemas.microsoft.com/office/powerpoint/2010/main" val="4147736477"/>
      </p:ext>
    </p:extLst>
  </p:cSld>
  <p:clrMapOvr>
    <a:masterClrMapping/>
  </p:clrMapOvr>
  <mc:AlternateContent xmlns:mc="http://schemas.openxmlformats.org/markup-compatibility/2006" xmlns:p14="http://schemas.microsoft.com/office/powerpoint/2010/main">
    <mc:Choice Requires="p14">
      <p:transition spd="slow" p14:dur="4000" advClick="0" advTm="4401"/>
    </mc:Choice>
    <mc:Fallback xmlns="">
      <p:transition spd="slow" advClick="0" advTm="440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p:spPr>
      </p:pic>
      <p:sp>
        <p:nvSpPr>
          <p:cNvPr id="3" name="Textfeld 2"/>
          <p:cNvSpPr txBox="1"/>
          <p:nvPr/>
        </p:nvSpPr>
        <p:spPr>
          <a:xfrm rot="11401386">
            <a:off x="323528" y="5119568"/>
            <a:ext cx="3672408" cy="523220"/>
          </a:xfrm>
          <a:prstGeom prst="rect">
            <a:avLst/>
          </a:prstGeom>
          <a:noFill/>
        </p:spPr>
        <p:txBody>
          <a:bodyPr wrap="square" rtlCol="0">
            <a:spAutoFit/>
          </a:bodyPr>
          <a:lstStyle/>
          <a:p>
            <a:r>
              <a:rPr lang="de-DE" sz="2800" dirty="0" smtClean="0">
                <a:latin typeface="Agency FB" panose="020B0503020202020204" pitchFamily="34" charset="0"/>
              </a:rPr>
              <a:t>Kunst sichtbar machen!</a:t>
            </a:r>
            <a:endParaRPr lang="de-DE" sz="2800" dirty="0">
              <a:latin typeface="Agency FB" panose="020B0503020202020204" pitchFamily="34" charset="0"/>
            </a:endParaRPr>
          </a:p>
        </p:txBody>
      </p:sp>
      <p:sp>
        <p:nvSpPr>
          <p:cNvPr id="5" name="Textfeld 4"/>
          <p:cNvSpPr txBox="1"/>
          <p:nvPr/>
        </p:nvSpPr>
        <p:spPr>
          <a:xfrm rot="573488">
            <a:off x="1307548" y="4868598"/>
            <a:ext cx="3059341" cy="523220"/>
          </a:xfrm>
          <a:prstGeom prst="rect">
            <a:avLst/>
          </a:prstGeom>
          <a:noFill/>
        </p:spPr>
        <p:txBody>
          <a:bodyPr wrap="square" rtlCol="0">
            <a:spAutoFit/>
          </a:bodyPr>
          <a:lstStyle/>
          <a:p>
            <a:r>
              <a:rPr lang="de-DE" sz="2800" dirty="0" smtClean="0">
                <a:latin typeface="Agency FB" panose="020B0503020202020204" pitchFamily="34" charset="0"/>
              </a:rPr>
              <a:t>Kunst sichtbar machen!</a:t>
            </a:r>
            <a:endParaRPr lang="de-DE" sz="2800" dirty="0">
              <a:latin typeface="Agency FB" panose="020B0503020202020204" pitchFamily="34" charset="0"/>
            </a:endParaRPr>
          </a:p>
        </p:txBody>
      </p:sp>
    </p:spTree>
    <p:extLst>
      <p:ext uri="{BB962C8B-B14F-4D97-AF65-F5344CB8AC3E}">
        <p14:creationId xmlns:p14="http://schemas.microsoft.com/office/powerpoint/2010/main" val="2687373452"/>
      </p:ext>
    </p:extLst>
  </p:cSld>
  <p:clrMapOvr>
    <a:masterClrMapping/>
  </p:clrMapOvr>
  <mc:AlternateContent xmlns:mc="http://schemas.openxmlformats.org/markup-compatibility/2006" xmlns:p14="http://schemas.microsoft.com/office/powerpoint/2010/main">
    <mc:Choice Requires="p14">
      <p:transition spd="slow" p14:dur="4000" advClick="0" advTm="4439"/>
    </mc:Choice>
    <mc:Fallback xmlns="">
      <p:transition spd="slow" advClick="0" advTm="4439"/>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8520" y="10047"/>
            <a:ext cx="9144000" cy="6858000"/>
          </a:xfrm>
        </p:spPr>
      </p:pic>
      <p:sp>
        <p:nvSpPr>
          <p:cNvPr id="3" name="Textfeld 2"/>
          <p:cNvSpPr txBox="1"/>
          <p:nvPr/>
        </p:nvSpPr>
        <p:spPr>
          <a:xfrm>
            <a:off x="1403648" y="4725144"/>
            <a:ext cx="1582484" cy="523220"/>
          </a:xfrm>
          <a:prstGeom prst="rect">
            <a:avLst/>
          </a:prstGeom>
          <a:noFill/>
        </p:spPr>
        <p:txBody>
          <a:bodyPr wrap="none" rtlCol="0">
            <a:spAutoFit/>
          </a:bodyPr>
          <a:lstStyle/>
          <a:p>
            <a:r>
              <a:rPr lang="de-DE" sz="2800" dirty="0" smtClean="0">
                <a:latin typeface="Agency FB" panose="020B0503020202020204" pitchFamily="34" charset="0"/>
              </a:rPr>
              <a:t>Team-Arbeit</a:t>
            </a:r>
            <a:endParaRPr lang="de-DE" sz="2800" dirty="0">
              <a:latin typeface="Agency FB" panose="020B0503020202020204" pitchFamily="34" charset="0"/>
            </a:endParaRPr>
          </a:p>
        </p:txBody>
      </p:sp>
    </p:spTree>
    <p:extLst>
      <p:ext uri="{BB962C8B-B14F-4D97-AF65-F5344CB8AC3E}">
        <p14:creationId xmlns:p14="http://schemas.microsoft.com/office/powerpoint/2010/main" val="3403422256"/>
      </p:ext>
    </p:extLst>
  </p:cSld>
  <p:clrMapOvr>
    <a:masterClrMapping/>
  </p:clrMapOvr>
  <mc:AlternateContent xmlns:mc="http://schemas.openxmlformats.org/markup-compatibility/2006" xmlns:p14="http://schemas.microsoft.com/office/powerpoint/2010/main">
    <mc:Choice Requires="p14">
      <p:transition spd="slow" p14:dur="4000" advClick="0" advTm="4444"/>
    </mc:Choice>
    <mc:Fallback xmlns="">
      <p:transition spd="slow" advClick="0" advTm="444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p:spPr>
      </p:pic>
      <p:sp>
        <p:nvSpPr>
          <p:cNvPr id="5" name="Textfeld 4"/>
          <p:cNvSpPr txBox="1"/>
          <p:nvPr/>
        </p:nvSpPr>
        <p:spPr>
          <a:xfrm>
            <a:off x="4067944" y="5483552"/>
            <a:ext cx="2160239" cy="523220"/>
          </a:xfrm>
          <a:prstGeom prst="rect">
            <a:avLst/>
          </a:prstGeom>
          <a:noFill/>
        </p:spPr>
        <p:txBody>
          <a:bodyPr wrap="square" rtlCol="0">
            <a:spAutoFit/>
          </a:bodyPr>
          <a:lstStyle/>
          <a:p>
            <a:r>
              <a:rPr lang="de-DE" sz="2800" dirty="0" smtClean="0">
                <a:latin typeface="Agency FB" panose="020B0503020202020204" pitchFamily="34" charset="0"/>
              </a:rPr>
              <a:t>Vor-Stellungen</a:t>
            </a:r>
            <a:endParaRPr lang="de-DE" sz="2800" dirty="0">
              <a:latin typeface="Agency FB" panose="020B0503020202020204" pitchFamily="34" charset="0"/>
            </a:endParaRPr>
          </a:p>
        </p:txBody>
      </p:sp>
    </p:spTree>
    <p:extLst>
      <p:ext uri="{BB962C8B-B14F-4D97-AF65-F5344CB8AC3E}">
        <p14:creationId xmlns:p14="http://schemas.microsoft.com/office/powerpoint/2010/main" val="2431856419"/>
      </p:ext>
    </p:extLst>
  </p:cSld>
  <p:clrMapOvr>
    <a:masterClrMapping/>
  </p:clrMapOvr>
  <mc:AlternateContent xmlns:mc="http://schemas.openxmlformats.org/markup-compatibility/2006" xmlns:p14="http://schemas.microsoft.com/office/powerpoint/2010/main">
    <mc:Choice Requires="p14">
      <p:transition spd="slow" p14:dur="4000" advClick="0" advTm="4405"/>
    </mc:Choice>
    <mc:Fallback xmlns="">
      <p:transition spd="slow" advClick="0" advTm="4405"/>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9149" y="14572"/>
            <a:ext cx="9144000" cy="6858000"/>
          </a:xfrm>
        </p:spPr>
      </p:pic>
      <p:sp>
        <p:nvSpPr>
          <p:cNvPr id="3" name="Textfeld 2"/>
          <p:cNvSpPr txBox="1"/>
          <p:nvPr/>
        </p:nvSpPr>
        <p:spPr>
          <a:xfrm>
            <a:off x="4499992" y="5229200"/>
            <a:ext cx="45719" cy="369332"/>
          </a:xfrm>
          <a:prstGeom prst="rect">
            <a:avLst/>
          </a:prstGeom>
          <a:noFill/>
        </p:spPr>
        <p:txBody>
          <a:bodyPr wrap="square" rtlCol="0">
            <a:spAutoFit/>
          </a:bodyPr>
          <a:lstStyle/>
          <a:p>
            <a:r>
              <a:rPr lang="de-DE" dirty="0"/>
              <a:t> </a:t>
            </a:r>
            <a:r>
              <a:rPr lang="de-DE" dirty="0" smtClean="0"/>
              <a:t>   </a:t>
            </a:r>
            <a:endParaRPr lang="de-DE" dirty="0"/>
          </a:p>
        </p:txBody>
      </p:sp>
      <p:sp>
        <p:nvSpPr>
          <p:cNvPr id="5" name="Textfeld 4"/>
          <p:cNvSpPr txBox="1"/>
          <p:nvPr/>
        </p:nvSpPr>
        <p:spPr>
          <a:xfrm>
            <a:off x="6084167" y="4797152"/>
            <a:ext cx="1512169" cy="1077218"/>
          </a:xfrm>
          <a:prstGeom prst="rect">
            <a:avLst/>
          </a:prstGeom>
          <a:noFill/>
        </p:spPr>
        <p:txBody>
          <a:bodyPr wrap="square" rtlCol="0">
            <a:spAutoFit/>
          </a:bodyPr>
          <a:lstStyle/>
          <a:p>
            <a:r>
              <a:rPr lang="de-DE" sz="3200" dirty="0" err="1">
                <a:latin typeface="Agency FB" panose="020B0503020202020204" pitchFamily="34" charset="0"/>
              </a:rPr>
              <a:t>n</a:t>
            </a:r>
            <a:r>
              <a:rPr lang="de-DE" sz="3200" dirty="0" err="1" smtClean="0">
                <a:latin typeface="Agency FB" panose="020B0503020202020204" pitchFamily="34" charset="0"/>
              </a:rPr>
              <a:t>o</a:t>
            </a:r>
            <a:r>
              <a:rPr lang="de-DE" sz="3200" dirty="0" smtClean="0">
                <a:latin typeface="Agency FB" panose="020B0503020202020204" pitchFamily="34" charset="0"/>
              </a:rPr>
              <a:t> </a:t>
            </a:r>
            <a:r>
              <a:rPr lang="de-DE" sz="3200" dirty="0" err="1" smtClean="0">
                <a:latin typeface="Agency FB" panose="020B0503020202020204" pitchFamily="34" charset="0"/>
              </a:rPr>
              <a:t>comment</a:t>
            </a:r>
            <a:endParaRPr lang="de-DE" sz="3200" dirty="0">
              <a:latin typeface="Agency FB" panose="020B0503020202020204" pitchFamily="34" charset="0"/>
            </a:endParaRPr>
          </a:p>
        </p:txBody>
      </p:sp>
    </p:spTree>
    <p:extLst>
      <p:ext uri="{BB962C8B-B14F-4D97-AF65-F5344CB8AC3E}">
        <p14:creationId xmlns:p14="http://schemas.microsoft.com/office/powerpoint/2010/main" val="3220250579"/>
      </p:ext>
    </p:extLst>
  </p:cSld>
  <p:clrMapOvr>
    <a:masterClrMapping/>
  </p:clrMapOvr>
  <mc:AlternateContent xmlns:mc="http://schemas.openxmlformats.org/markup-compatibility/2006" xmlns:p14="http://schemas.microsoft.com/office/powerpoint/2010/main">
    <mc:Choice Requires="p14">
      <p:transition spd="slow" p14:dur="4000" advClick="0" advTm="4432"/>
    </mc:Choice>
    <mc:Fallback xmlns="">
      <p:transition spd="slow" advClick="0" advTm="443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p:spPr>
      </p:pic>
      <p:sp>
        <p:nvSpPr>
          <p:cNvPr id="3" name="Textfeld 2"/>
          <p:cNvSpPr txBox="1"/>
          <p:nvPr/>
        </p:nvSpPr>
        <p:spPr>
          <a:xfrm flipH="1">
            <a:off x="3419872" y="5936505"/>
            <a:ext cx="2016224" cy="461665"/>
          </a:xfrm>
          <a:prstGeom prst="rect">
            <a:avLst/>
          </a:prstGeom>
          <a:noFill/>
        </p:spPr>
        <p:txBody>
          <a:bodyPr wrap="square" rtlCol="0">
            <a:spAutoFit/>
          </a:bodyPr>
          <a:lstStyle/>
          <a:p>
            <a:r>
              <a:rPr lang="de-DE" sz="2400" dirty="0" smtClean="0">
                <a:latin typeface="Agency FB" panose="020B0503020202020204" pitchFamily="34" charset="0"/>
              </a:rPr>
              <a:t>Schaffenspause!</a:t>
            </a:r>
            <a:endParaRPr lang="de-DE" sz="2400" dirty="0">
              <a:latin typeface="Agency FB" panose="020B0503020202020204" pitchFamily="34" charset="0"/>
            </a:endParaRPr>
          </a:p>
        </p:txBody>
      </p:sp>
    </p:spTree>
    <p:extLst>
      <p:ext uri="{BB962C8B-B14F-4D97-AF65-F5344CB8AC3E}">
        <p14:creationId xmlns:p14="http://schemas.microsoft.com/office/powerpoint/2010/main" val="3915437659"/>
      </p:ext>
    </p:extLst>
  </p:cSld>
  <p:clrMapOvr>
    <a:masterClrMapping/>
  </p:clrMapOvr>
  <mc:AlternateContent xmlns:mc="http://schemas.openxmlformats.org/markup-compatibility/2006" xmlns:p14="http://schemas.microsoft.com/office/powerpoint/2010/main">
    <mc:Choice Requires="p14">
      <p:transition spd="slow" p14:dur="4000" advClick="0" advTm="3516"/>
    </mc:Choice>
    <mc:Fallback xmlns="">
      <p:transition spd="slow" advClick="0" advTm="351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p:spPr>
      </p:pic>
      <p:sp>
        <p:nvSpPr>
          <p:cNvPr id="3" name="Textfeld 2"/>
          <p:cNvSpPr txBox="1"/>
          <p:nvPr/>
        </p:nvSpPr>
        <p:spPr>
          <a:xfrm>
            <a:off x="2051720" y="585216"/>
            <a:ext cx="3679212" cy="523220"/>
          </a:xfrm>
          <a:prstGeom prst="rect">
            <a:avLst/>
          </a:prstGeom>
          <a:noFill/>
        </p:spPr>
        <p:txBody>
          <a:bodyPr wrap="none" rtlCol="0">
            <a:spAutoFit/>
          </a:bodyPr>
          <a:lstStyle/>
          <a:p>
            <a:r>
              <a:rPr lang="de-DE" sz="2800" dirty="0" smtClean="0">
                <a:latin typeface="Agency FB" panose="020B0503020202020204" pitchFamily="34" charset="0"/>
              </a:rPr>
              <a:t>Walze, walze manche Strecke…</a:t>
            </a:r>
            <a:endParaRPr lang="de-DE" sz="2800" dirty="0">
              <a:latin typeface="Agency FB" panose="020B0503020202020204" pitchFamily="34" charset="0"/>
            </a:endParaRPr>
          </a:p>
        </p:txBody>
      </p:sp>
    </p:spTree>
    <p:extLst>
      <p:ext uri="{BB962C8B-B14F-4D97-AF65-F5344CB8AC3E}">
        <p14:creationId xmlns:p14="http://schemas.microsoft.com/office/powerpoint/2010/main" val="1062231630"/>
      </p:ext>
    </p:extLst>
  </p:cSld>
  <p:clrMapOvr>
    <a:masterClrMapping/>
  </p:clrMapOvr>
  <mc:AlternateContent xmlns:mc="http://schemas.openxmlformats.org/markup-compatibility/2006" xmlns:p14="http://schemas.microsoft.com/office/powerpoint/2010/main">
    <mc:Choice Requires="p14">
      <p:transition spd="slow" p14:dur="4000" advClick="0" advTm="4408"/>
    </mc:Choice>
    <mc:Fallback xmlns="">
      <p:transition spd="slow" advClick="0" advTm="4408"/>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1131756" y="-1131755"/>
            <a:ext cx="6880490" cy="9144001"/>
          </a:xfrm>
        </p:spPr>
      </p:pic>
      <p:sp>
        <p:nvSpPr>
          <p:cNvPr id="3" name="Textfeld 2"/>
          <p:cNvSpPr txBox="1"/>
          <p:nvPr/>
        </p:nvSpPr>
        <p:spPr>
          <a:xfrm>
            <a:off x="2848271" y="2896638"/>
            <a:ext cx="1693092" cy="523220"/>
          </a:xfrm>
          <a:prstGeom prst="rect">
            <a:avLst/>
          </a:prstGeom>
          <a:noFill/>
        </p:spPr>
        <p:txBody>
          <a:bodyPr wrap="none" rtlCol="0">
            <a:spAutoFit/>
          </a:bodyPr>
          <a:lstStyle/>
          <a:p>
            <a:r>
              <a:rPr lang="de-DE" sz="2800" dirty="0" smtClean="0">
                <a:latin typeface="Agency FB" panose="020B0503020202020204" pitchFamily="34" charset="0"/>
              </a:rPr>
              <a:t>Farben-Spiel!</a:t>
            </a:r>
            <a:endParaRPr lang="de-DE" sz="2800" dirty="0">
              <a:latin typeface="Agency FB" panose="020B0503020202020204" pitchFamily="34" charset="0"/>
            </a:endParaRPr>
          </a:p>
        </p:txBody>
      </p:sp>
    </p:spTree>
    <p:extLst>
      <p:ext uri="{BB962C8B-B14F-4D97-AF65-F5344CB8AC3E}">
        <p14:creationId xmlns:p14="http://schemas.microsoft.com/office/powerpoint/2010/main" val="343840675"/>
      </p:ext>
    </p:extLst>
  </p:cSld>
  <p:clrMapOvr>
    <a:masterClrMapping/>
  </p:clrMapOvr>
  <mc:AlternateContent xmlns:mc="http://schemas.openxmlformats.org/markup-compatibility/2006" xmlns:p14="http://schemas.microsoft.com/office/powerpoint/2010/main">
    <mc:Choice Requires="p14">
      <p:transition spd="slow" p14:dur="4000" advClick="0" advTm="3531"/>
    </mc:Choice>
    <mc:Fallback xmlns="">
      <p:transition spd="slow" advClick="0" advTm="353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p:spPr>
      </p:pic>
      <p:sp>
        <p:nvSpPr>
          <p:cNvPr id="3" name="Textfeld 2"/>
          <p:cNvSpPr txBox="1"/>
          <p:nvPr/>
        </p:nvSpPr>
        <p:spPr>
          <a:xfrm>
            <a:off x="2987824" y="332656"/>
            <a:ext cx="4392488" cy="584775"/>
          </a:xfrm>
          <a:prstGeom prst="rect">
            <a:avLst/>
          </a:prstGeom>
          <a:noFill/>
        </p:spPr>
        <p:txBody>
          <a:bodyPr wrap="square" rtlCol="0">
            <a:spAutoFit/>
          </a:bodyPr>
          <a:lstStyle/>
          <a:p>
            <a:r>
              <a:rPr lang="de-DE" sz="3200" dirty="0" smtClean="0">
                <a:latin typeface="Agency FB" panose="020B0503020202020204" pitchFamily="34" charset="0"/>
              </a:rPr>
              <a:t>Wir schaffen das! Girls-Power!</a:t>
            </a:r>
            <a:endParaRPr lang="de-DE" sz="3200" dirty="0">
              <a:latin typeface="Agency FB" panose="020B0503020202020204" pitchFamily="34" charset="0"/>
            </a:endParaRPr>
          </a:p>
        </p:txBody>
      </p:sp>
    </p:spTree>
    <p:extLst>
      <p:ext uri="{BB962C8B-B14F-4D97-AF65-F5344CB8AC3E}">
        <p14:creationId xmlns:p14="http://schemas.microsoft.com/office/powerpoint/2010/main" val="1619628834"/>
      </p:ext>
    </p:extLst>
  </p:cSld>
  <p:clrMapOvr>
    <a:masterClrMapping/>
  </p:clrMapOvr>
  <mc:AlternateContent xmlns:mc="http://schemas.openxmlformats.org/markup-compatibility/2006" xmlns:p14="http://schemas.microsoft.com/office/powerpoint/2010/main">
    <mc:Choice Requires="p14">
      <p:transition spd="slow" p14:dur="4000" advClick="0" advTm="4388"/>
    </mc:Choice>
    <mc:Fallback xmlns="">
      <p:transition spd="slow" advClick="0" advTm="4388"/>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712" y="-144016"/>
            <a:ext cx="9144000" cy="6858000"/>
          </a:xfrm>
        </p:spPr>
      </p:pic>
      <p:sp>
        <p:nvSpPr>
          <p:cNvPr id="3" name="Textfeld 2"/>
          <p:cNvSpPr txBox="1"/>
          <p:nvPr/>
        </p:nvSpPr>
        <p:spPr>
          <a:xfrm rot="19698253">
            <a:off x="1207447" y="1537645"/>
            <a:ext cx="6123799" cy="2554545"/>
          </a:xfrm>
          <a:prstGeom prst="rect">
            <a:avLst/>
          </a:prstGeom>
          <a:noFill/>
        </p:spPr>
        <p:txBody>
          <a:bodyPr wrap="square" rtlCol="0">
            <a:spAutoFit/>
          </a:bodyPr>
          <a:lstStyle/>
          <a:p>
            <a:r>
              <a:rPr lang="de-DE" sz="8000" dirty="0" smtClean="0">
                <a:latin typeface="Agency FB" panose="020B0503020202020204" pitchFamily="34" charset="0"/>
              </a:rPr>
              <a:t>Action </a:t>
            </a:r>
            <a:r>
              <a:rPr lang="de-DE" sz="8000" dirty="0" err="1" smtClean="0">
                <a:latin typeface="Agency FB" panose="020B0503020202020204" pitchFamily="34" charset="0"/>
              </a:rPr>
              <a:t>painting</a:t>
            </a:r>
            <a:r>
              <a:rPr lang="de-DE" sz="8000" dirty="0" smtClean="0">
                <a:latin typeface="Agency FB" panose="020B0503020202020204" pitchFamily="34" charset="0"/>
              </a:rPr>
              <a:t>…endlich!</a:t>
            </a:r>
            <a:endParaRPr lang="de-DE" sz="8000" dirty="0">
              <a:latin typeface="Agency FB" panose="020B0503020202020204" pitchFamily="34" charset="0"/>
            </a:endParaRPr>
          </a:p>
        </p:txBody>
      </p:sp>
    </p:spTree>
    <p:extLst>
      <p:ext uri="{BB962C8B-B14F-4D97-AF65-F5344CB8AC3E}">
        <p14:creationId xmlns:p14="http://schemas.microsoft.com/office/powerpoint/2010/main" val="4047027842"/>
      </p:ext>
    </p:extLst>
  </p:cSld>
  <p:clrMapOvr>
    <a:masterClrMapping/>
  </p:clrMapOvr>
  <mc:AlternateContent xmlns:mc="http://schemas.openxmlformats.org/markup-compatibility/2006" xmlns:p14="http://schemas.microsoft.com/office/powerpoint/2010/main">
    <mc:Choice Requires="p14">
      <p:transition spd="slow" p14:dur="4000" advClick="0" advTm="3711"/>
    </mc:Choice>
    <mc:Fallback xmlns="">
      <p:transition spd="slow" advClick="0" advTm="371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071" y="0"/>
            <a:ext cx="9144000" cy="6858000"/>
          </a:xfrm>
        </p:spPr>
      </p:pic>
      <p:sp>
        <p:nvSpPr>
          <p:cNvPr id="5" name="Textfeld 4"/>
          <p:cNvSpPr txBox="1"/>
          <p:nvPr/>
        </p:nvSpPr>
        <p:spPr>
          <a:xfrm>
            <a:off x="2195736" y="2204865"/>
            <a:ext cx="4248472" cy="2585323"/>
          </a:xfrm>
          <a:prstGeom prst="rect">
            <a:avLst/>
          </a:prstGeom>
          <a:noFill/>
        </p:spPr>
        <p:txBody>
          <a:bodyPr wrap="square" rtlCol="0">
            <a:spAutoFit/>
          </a:bodyPr>
          <a:lstStyle/>
          <a:p>
            <a:pPr algn="just"/>
            <a:r>
              <a:rPr lang="de-DE" dirty="0" smtClean="0">
                <a:latin typeface="Agency FB" panose="020B0503020202020204" pitchFamily="34" charset="0"/>
              </a:rPr>
              <a:t>vorher…nach dem beeinträchtigenden Wasserschaden vom August 2012, der vom 3.Stock bis in die Aula reichte, ist der Eingangsbereich im September 2013 wieder renoviert und begehbar!! Für die Wiedereröffnung fehlte noch etwas Farbe für das Auge!</a:t>
            </a:r>
          </a:p>
          <a:p>
            <a:pPr algn="just"/>
            <a:r>
              <a:rPr lang="de-DE" dirty="0" smtClean="0">
                <a:latin typeface="Agency FB" panose="020B0503020202020204" pitchFamily="34" charset="0"/>
              </a:rPr>
              <a:t>Dank des </a:t>
            </a:r>
            <a:r>
              <a:rPr lang="de-DE" dirty="0" err="1" smtClean="0">
                <a:latin typeface="Agency FB" panose="020B0503020202020204" pitchFamily="34" charset="0"/>
              </a:rPr>
              <a:t>SchülerInnen</a:t>
            </a:r>
            <a:r>
              <a:rPr lang="de-DE" dirty="0" smtClean="0">
                <a:latin typeface="Agency FB" panose="020B0503020202020204" pitchFamily="34" charset="0"/>
              </a:rPr>
              <a:t>-Malwettbewerbes der WKO, </a:t>
            </a:r>
            <a:r>
              <a:rPr lang="de-DE" dirty="0" smtClean="0">
                <a:solidFill>
                  <a:schemeClr val="tx1">
                    <a:lumMod val="85000"/>
                    <a:lumOff val="15000"/>
                  </a:schemeClr>
                </a:solidFill>
                <a:latin typeface="Agency FB" panose="020B0503020202020204" pitchFamily="34" charset="0"/>
              </a:rPr>
              <a:t>Grau raus</a:t>
            </a:r>
            <a:r>
              <a:rPr lang="de-DE" dirty="0" smtClean="0">
                <a:latin typeface="Agency FB" panose="020B0503020202020204" pitchFamily="34" charset="0"/>
              </a:rPr>
              <a:t>-</a:t>
            </a:r>
            <a:r>
              <a:rPr lang="de-DE" dirty="0" smtClean="0">
                <a:solidFill>
                  <a:srgbClr val="7030A0"/>
                </a:solidFill>
                <a:latin typeface="Agency FB" panose="020B0503020202020204" pitchFamily="34" charset="0"/>
              </a:rPr>
              <a:t>b</a:t>
            </a:r>
            <a:r>
              <a:rPr lang="de-DE" dirty="0" smtClean="0">
                <a:solidFill>
                  <a:srgbClr val="002060"/>
                </a:solidFill>
                <a:latin typeface="Agency FB" panose="020B0503020202020204" pitchFamily="34" charset="0"/>
              </a:rPr>
              <a:t>u</a:t>
            </a:r>
            <a:r>
              <a:rPr lang="de-DE" dirty="0" smtClean="0">
                <a:solidFill>
                  <a:srgbClr val="00B050"/>
                </a:solidFill>
                <a:latin typeface="Agency FB" panose="020B0503020202020204" pitchFamily="34" charset="0"/>
              </a:rPr>
              <a:t>n</a:t>
            </a:r>
            <a:r>
              <a:rPr lang="de-DE" dirty="0" smtClean="0">
                <a:solidFill>
                  <a:schemeClr val="accent5">
                    <a:lumMod val="75000"/>
                  </a:schemeClr>
                </a:solidFill>
                <a:latin typeface="Agency FB" panose="020B0503020202020204" pitchFamily="34" charset="0"/>
              </a:rPr>
              <a:t>t</a:t>
            </a:r>
            <a:r>
              <a:rPr lang="de-DE" dirty="0" smtClean="0">
                <a:latin typeface="Agency FB" panose="020B0503020202020204" pitchFamily="34" charset="0"/>
              </a:rPr>
              <a:t> </a:t>
            </a:r>
            <a:r>
              <a:rPr lang="de-DE" dirty="0" smtClean="0">
                <a:solidFill>
                  <a:srgbClr val="FFFF00"/>
                </a:solidFill>
                <a:latin typeface="Agency FB" panose="020B0503020202020204" pitchFamily="34" charset="0"/>
              </a:rPr>
              <a:t>r</a:t>
            </a:r>
            <a:r>
              <a:rPr lang="de-DE" dirty="0" smtClean="0">
                <a:solidFill>
                  <a:srgbClr val="FF3300"/>
                </a:solidFill>
                <a:latin typeface="Agency FB" panose="020B0503020202020204" pitchFamily="34" charset="0"/>
              </a:rPr>
              <a:t>e</a:t>
            </a:r>
            <a:r>
              <a:rPr lang="de-DE" dirty="0" smtClean="0">
                <a:solidFill>
                  <a:srgbClr val="FF0066"/>
                </a:solidFill>
                <a:latin typeface="Agency FB" panose="020B0503020202020204" pitchFamily="34" charset="0"/>
              </a:rPr>
              <a:t>i</a:t>
            </a:r>
            <a:r>
              <a:rPr lang="de-DE" dirty="0" smtClean="0">
                <a:solidFill>
                  <a:srgbClr val="C00000"/>
                </a:solidFill>
                <a:latin typeface="Agency FB" panose="020B0503020202020204" pitchFamily="34" charset="0"/>
              </a:rPr>
              <a:t>n</a:t>
            </a:r>
            <a:r>
              <a:rPr lang="de-DE" dirty="0" smtClean="0">
                <a:latin typeface="Agency FB" panose="020B0503020202020204" pitchFamily="34" charset="0"/>
              </a:rPr>
              <a:t>, konnte sich die Kreativ-Werkstatt der pts20  in Aktion umsetzen. VIELEN DANK!</a:t>
            </a:r>
            <a:endParaRPr lang="de-DE" dirty="0">
              <a:latin typeface="Agency FB" panose="020B0503020202020204" pitchFamily="34" charset="0"/>
            </a:endParaRPr>
          </a:p>
          <a:p>
            <a:endParaRPr lang="de-DE" dirty="0">
              <a:latin typeface="Agency FB" panose="020B0503020202020204" pitchFamily="34" charset="0"/>
            </a:endParaRPr>
          </a:p>
        </p:txBody>
      </p:sp>
    </p:spTree>
    <p:extLst>
      <p:ext uri="{BB962C8B-B14F-4D97-AF65-F5344CB8AC3E}">
        <p14:creationId xmlns:p14="http://schemas.microsoft.com/office/powerpoint/2010/main" val="3755317439"/>
      </p:ext>
    </p:extLst>
  </p:cSld>
  <p:clrMapOvr>
    <a:masterClrMapping/>
  </p:clrMapOvr>
  <mc:AlternateContent xmlns:mc="http://schemas.openxmlformats.org/markup-compatibility/2006" xmlns:p14="http://schemas.microsoft.com/office/powerpoint/2010/main">
    <mc:Choice Requires="p14">
      <p:transition spd="slow" p14:dur="4000" advClick="0" advTm="13390"/>
    </mc:Choice>
    <mc:Fallback xmlns="">
      <p:transition spd="slow" advClick="0" advTm="1339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p:spPr>
      </p:pic>
      <p:sp>
        <p:nvSpPr>
          <p:cNvPr id="3" name="Textfeld 2"/>
          <p:cNvSpPr txBox="1"/>
          <p:nvPr/>
        </p:nvSpPr>
        <p:spPr>
          <a:xfrm rot="20594397">
            <a:off x="2843808" y="1988840"/>
            <a:ext cx="3400240" cy="584775"/>
          </a:xfrm>
          <a:prstGeom prst="rect">
            <a:avLst/>
          </a:prstGeom>
          <a:noFill/>
        </p:spPr>
        <p:txBody>
          <a:bodyPr wrap="square" rtlCol="0">
            <a:spAutoFit/>
          </a:bodyPr>
          <a:lstStyle/>
          <a:p>
            <a:r>
              <a:rPr lang="de-DE" sz="3200" dirty="0">
                <a:latin typeface="Agency FB" panose="020B0503020202020204" pitchFamily="34" charset="0"/>
              </a:rPr>
              <a:t>n</a:t>
            </a:r>
            <a:r>
              <a:rPr lang="de-DE" sz="3200" dirty="0" smtClean="0">
                <a:latin typeface="Agency FB" panose="020B0503020202020204" pitchFamily="34" charset="0"/>
              </a:rPr>
              <a:t>achher… fast</a:t>
            </a:r>
            <a:r>
              <a:rPr lang="de-DE" sz="3200" dirty="0" smtClean="0">
                <a:latin typeface="Agency FB" panose="020B0503020202020204" pitchFamily="34" charset="0"/>
                <a:sym typeface="Wingdings" panose="05000000000000000000" pitchFamily="2" charset="2"/>
              </a:rPr>
              <a:t>!</a:t>
            </a:r>
            <a:endParaRPr lang="de-DE" sz="3200" dirty="0">
              <a:latin typeface="Agency FB" panose="020B0503020202020204" pitchFamily="34" charset="0"/>
            </a:endParaRPr>
          </a:p>
        </p:txBody>
      </p:sp>
    </p:spTree>
    <p:extLst>
      <p:ext uri="{BB962C8B-B14F-4D97-AF65-F5344CB8AC3E}">
        <p14:creationId xmlns:p14="http://schemas.microsoft.com/office/powerpoint/2010/main" val="1068806815"/>
      </p:ext>
    </p:extLst>
  </p:cSld>
  <p:clrMapOvr>
    <a:masterClrMapping/>
  </p:clrMapOvr>
  <mc:AlternateContent xmlns:mc="http://schemas.openxmlformats.org/markup-compatibility/2006" xmlns:p14="http://schemas.microsoft.com/office/powerpoint/2010/main">
    <mc:Choice Requires="p14">
      <p:transition spd="slow" p14:dur="4000" advClick="0" advTm="3560"/>
    </mc:Choice>
    <mc:Fallback xmlns="">
      <p:transition spd="slow" advClick="0" advTm="356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265" y="0"/>
            <a:ext cx="9144001" cy="6858000"/>
          </a:xfrm>
        </p:spPr>
      </p:pic>
      <p:sp>
        <p:nvSpPr>
          <p:cNvPr id="3" name="Textfeld 2"/>
          <p:cNvSpPr txBox="1"/>
          <p:nvPr/>
        </p:nvSpPr>
        <p:spPr>
          <a:xfrm rot="21335399">
            <a:off x="2267744" y="2374722"/>
            <a:ext cx="3047512" cy="461665"/>
          </a:xfrm>
          <a:prstGeom prst="rect">
            <a:avLst/>
          </a:prstGeom>
          <a:noFill/>
        </p:spPr>
        <p:txBody>
          <a:bodyPr wrap="square" rtlCol="0">
            <a:spAutoFit/>
          </a:bodyPr>
          <a:lstStyle/>
          <a:p>
            <a:r>
              <a:rPr lang="de-DE" dirty="0" smtClean="0">
                <a:latin typeface="Agency FB" panose="020B0503020202020204" pitchFamily="34" charset="0"/>
              </a:rPr>
              <a:t>Ein bisschen </a:t>
            </a:r>
            <a:r>
              <a:rPr lang="de-DE" sz="2400" dirty="0" smtClean="0">
                <a:latin typeface="Agency FB" panose="020B0503020202020204" pitchFamily="34" charset="0"/>
              </a:rPr>
              <a:t>höher</a:t>
            </a:r>
            <a:r>
              <a:rPr lang="de-DE" dirty="0" smtClean="0">
                <a:latin typeface="Agency FB" panose="020B0503020202020204" pitchFamily="34" charset="0"/>
              </a:rPr>
              <a:t>, bitte!</a:t>
            </a:r>
            <a:endParaRPr lang="de-DE" dirty="0">
              <a:latin typeface="Agency FB" panose="020B0503020202020204" pitchFamily="34" charset="0"/>
            </a:endParaRPr>
          </a:p>
        </p:txBody>
      </p:sp>
    </p:spTree>
    <p:extLst>
      <p:ext uri="{BB962C8B-B14F-4D97-AF65-F5344CB8AC3E}">
        <p14:creationId xmlns:p14="http://schemas.microsoft.com/office/powerpoint/2010/main" val="792426529"/>
      </p:ext>
    </p:extLst>
  </p:cSld>
  <p:clrMapOvr>
    <a:masterClrMapping/>
  </p:clrMapOvr>
  <mc:AlternateContent xmlns:mc="http://schemas.openxmlformats.org/markup-compatibility/2006" xmlns:p14="http://schemas.microsoft.com/office/powerpoint/2010/main">
    <mc:Choice Requires="p14">
      <p:transition spd="slow" p14:dur="4000" advClick="0" advTm="3594"/>
    </mc:Choice>
    <mc:Fallback xmlns="">
      <p:transition spd="slow" advClick="0" advTm="3594"/>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p:spPr>
      </p:pic>
      <p:sp>
        <p:nvSpPr>
          <p:cNvPr id="3" name="Textfeld 2"/>
          <p:cNvSpPr txBox="1"/>
          <p:nvPr/>
        </p:nvSpPr>
        <p:spPr>
          <a:xfrm>
            <a:off x="3707904" y="5229200"/>
            <a:ext cx="1505540" cy="584775"/>
          </a:xfrm>
          <a:prstGeom prst="rect">
            <a:avLst/>
          </a:prstGeom>
          <a:noFill/>
        </p:spPr>
        <p:txBody>
          <a:bodyPr wrap="square" rtlCol="0">
            <a:spAutoFit/>
          </a:bodyPr>
          <a:lstStyle/>
          <a:p>
            <a:r>
              <a:rPr lang="de-DE" sz="3200" dirty="0" smtClean="0">
                <a:latin typeface="Agency FB" panose="020B0503020202020204" pitchFamily="34" charset="0"/>
              </a:rPr>
              <a:t>Geschafft!</a:t>
            </a:r>
            <a:endParaRPr lang="de-DE" sz="3200" dirty="0">
              <a:latin typeface="Agency FB" panose="020B0503020202020204" pitchFamily="34" charset="0"/>
            </a:endParaRPr>
          </a:p>
        </p:txBody>
      </p:sp>
    </p:spTree>
    <p:extLst>
      <p:ext uri="{BB962C8B-B14F-4D97-AF65-F5344CB8AC3E}">
        <p14:creationId xmlns:p14="http://schemas.microsoft.com/office/powerpoint/2010/main" val="2334617150"/>
      </p:ext>
    </p:extLst>
  </p:cSld>
  <p:clrMapOvr>
    <a:masterClrMapping/>
  </p:clrMapOvr>
  <mc:AlternateContent xmlns:mc="http://schemas.openxmlformats.org/markup-compatibility/2006" xmlns:p14="http://schemas.microsoft.com/office/powerpoint/2010/main">
    <mc:Choice Requires="p14">
      <p:transition spd="slow" p14:dur="4000" advClick="0" advTm="4409"/>
    </mc:Choice>
    <mc:Fallback xmlns="">
      <p:transition spd="slow" advClick="0" advTm="4409"/>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71400"/>
            <a:ext cx="9144000" cy="6858000"/>
          </a:xfrm>
        </p:spPr>
      </p:pic>
      <p:sp>
        <p:nvSpPr>
          <p:cNvPr id="5" name="Textfeld 4"/>
          <p:cNvSpPr txBox="1"/>
          <p:nvPr/>
        </p:nvSpPr>
        <p:spPr>
          <a:xfrm rot="20831243">
            <a:off x="1622527" y="4495257"/>
            <a:ext cx="6296933" cy="584775"/>
          </a:xfrm>
          <a:prstGeom prst="rect">
            <a:avLst/>
          </a:prstGeom>
          <a:noFill/>
        </p:spPr>
        <p:txBody>
          <a:bodyPr wrap="square" rtlCol="0">
            <a:spAutoFit/>
          </a:bodyPr>
          <a:lstStyle/>
          <a:p>
            <a:r>
              <a:rPr lang="de-DE" sz="3200" dirty="0" smtClean="0">
                <a:latin typeface="Agency FB" panose="020B0503020202020204" pitchFamily="34" charset="0"/>
              </a:rPr>
              <a:t>Fertig! </a:t>
            </a:r>
            <a:r>
              <a:rPr lang="de-DE" sz="2800" dirty="0" smtClean="0">
                <a:latin typeface="Agency FB" panose="020B0503020202020204" pitchFamily="34" charset="0"/>
              </a:rPr>
              <a:t>Sieht </a:t>
            </a:r>
            <a:r>
              <a:rPr lang="de-DE" sz="2400" dirty="0" smtClean="0">
                <a:latin typeface="Agency FB" panose="020B0503020202020204" pitchFamily="34" charset="0"/>
              </a:rPr>
              <a:t>toll</a:t>
            </a:r>
            <a:r>
              <a:rPr lang="de-DE" sz="2800" dirty="0" smtClean="0">
                <a:latin typeface="Agency FB" panose="020B0503020202020204" pitchFamily="34" charset="0"/>
              </a:rPr>
              <a:t> </a:t>
            </a:r>
            <a:r>
              <a:rPr lang="de-DE" sz="2000" dirty="0" smtClean="0">
                <a:latin typeface="Agency FB" panose="020B0503020202020204" pitchFamily="34" charset="0"/>
              </a:rPr>
              <a:t>aus</a:t>
            </a:r>
            <a:r>
              <a:rPr lang="de-DE" dirty="0" smtClean="0">
                <a:latin typeface="Agency FB" panose="020B0503020202020204" pitchFamily="34" charset="0"/>
              </a:rPr>
              <a:t>! Punktet </a:t>
            </a:r>
            <a:r>
              <a:rPr lang="de-DE" sz="1600" dirty="0" smtClean="0">
                <a:latin typeface="Agency FB" panose="020B0503020202020204" pitchFamily="34" charset="0"/>
              </a:rPr>
              <a:t>sensationell,</a:t>
            </a:r>
            <a:r>
              <a:rPr lang="de-DE" dirty="0" smtClean="0">
                <a:latin typeface="Agency FB" panose="020B0503020202020204" pitchFamily="34" charset="0"/>
              </a:rPr>
              <a:t> </a:t>
            </a:r>
            <a:r>
              <a:rPr lang="de-DE" sz="1400" dirty="0" smtClean="0">
                <a:latin typeface="Agency FB" panose="020B0503020202020204" pitchFamily="34" charset="0"/>
              </a:rPr>
              <a:t>auch</a:t>
            </a:r>
            <a:r>
              <a:rPr lang="de-DE" dirty="0" smtClean="0">
                <a:latin typeface="Agency FB" panose="020B0503020202020204" pitchFamily="34" charset="0"/>
              </a:rPr>
              <a:t> </a:t>
            </a:r>
            <a:r>
              <a:rPr lang="de-DE" sz="1400" dirty="0" smtClean="0">
                <a:latin typeface="Agency FB" panose="020B0503020202020204" pitchFamily="34" charset="0"/>
              </a:rPr>
              <a:t>aus </a:t>
            </a:r>
            <a:r>
              <a:rPr lang="de-DE" sz="1200" dirty="0" smtClean="0">
                <a:latin typeface="Agency FB" panose="020B0503020202020204" pitchFamily="34" charset="0"/>
              </a:rPr>
              <a:t>der </a:t>
            </a:r>
            <a:r>
              <a:rPr lang="de-DE" sz="1050" dirty="0" smtClean="0">
                <a:latin typeface="Agency FB" panose="020B0503020202020204" pitchFamily="34" charset="0"/>
              </a:rPr>
              <a:t>Ferne! </a:t>
            </a:r>
            <a:endParaRPr lang="de-DE" sz="1050" dirty="0">
              <a:latin typeface="Agency FB" panose="020B0503020202020204" pitchFamily="34" charset="0"/>
            </a:endParaRPr>
          </a:p>
        </p:txBody>
      </p:sp>
    </p:spTree>
    <p:extLst>
      <p:ext uri="{BB962C8B-B14F-4D97-AF65-F5344CB8AC3E}">
        <p14:creationId xmlns:p14="http://schemas.microsoft.com/office/powerpoint/2010/main" val="656462207"/>
      </p:ext>
    </p:extLst>
  </p:cSld>
  <p:clrMapOvr>
    <a:masterClrMapping/>
  </p:clrMapOvr>
  <mc:AlternateContent xmlns:mc="http://schemas.openxmlformats.org/markup-compatibility/2006" xmlns:p14="http://schemas.microsoft.com/office/powerpoint/2010/main">
    <mc:Choice Requires="p14">
      <p:transition spd="slow" p14:dur="4000" advClick="0" advTm="4428"/>
    </mc:Choice>
    <mc:Fallback xmlns="">
      <p:transition spd="slow" advClick="0" advTm="4428"/>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p:spPr>
      </p:pic>
      <p:sp>
        <p:nvSpPr>
          <p:cNvPr id="3" name="Textfeld 2"/>
          <p:cNvSpPr txBox="1"/>
          <p:nvPr/>
        </p:nvSpPr>
        <p:spPr>
          <a:xfrm>
            <a:off x="3635896" y="4293096"/>
            <a:ext cx="1679505" cy="584775"/>
          </a:xfrm>
          <a:prstGeom prst="rect">
            <a:avLst/>
          </a:prstGeom>
          <a:noFill/>
        </p:spPr>
        <p:txBody>
          <a:bodyPr wrap="square" rtlCol="0">
            <a:spAutoFit/>
          </a:bodyPr>
          <a:lstStyle/>
          <a:p>
            <a:r>
              <a:rPr lang="de-DE" sz="3200" dirty="0" smtClean="0">
                <a:latin typeface="Agency FB" panose="020B0503020202020204" pitchFamily="34" charset="0"/>
              </a:rPr>
              <a:t>nachher</a:t>
            </a:r>
            <a:endParaRPr lang="de-DE" sz="3200" dirty="0">
              <a:latin typeface="Agency FB" panose="020B0503020202020204" pitchFamily="34" charset="0"/>
            </a:endParaRPr>
          </a:p>
        </p:txBody>
      </p:sp>
    </p:spTree>
    <p:extLst>
      <p:ext uri="{BB962C8B-B14F-4D97-AF65-F5344CB8AC3E}">
        <p14:creationId xmlns:p14="http://schemas.microsoft.com/office/powerpoint/2010/main" val="3029500140"/>
      </p:ext>
    </p:extLst>
  </p:cSld>
  <p:clrMapOvr>
    <a:masterClrMapping/>
  </p:clrMapOvr>
  <mc:AlternateContent xmlns:mc="http://schemas.openxmlformats.org/markup-compatibility/2006" xmlns:p14="http://schemas.microsoft.com/office/powerpoint/2010/main">
    <mc:Choice Requires="p14">
      <p:transition spd="slow" p14:dur="4000" advClick="0" advTm="4385"/>
    </mc:Choice>
    <mc:Fallback xmlns="">
      <p:transition spd="slow" advClick="0" advTm="4385"/>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WKO     </a:t>
            </a:r>
            <a:br>
              <a:rPr lang="de-DE" dirty="0" smtClean="0"/>
            </a:br>
            <a:r>
              <a:rPr lang="de-DE" dirty="0" smtClean="0"/>
              <a:t>Schüler-mal</a:t>
            </a:r>
            <a:br>
              <a:rPr lang="de-DE" dirty="0" smtClean="0"/>
            </a:br>
            <a:r>
              <a:rPr lang="de-DE" dirty="0" err="1" smtClean="0"/>
              <a:t>wettbewerb</a:t>
            </a:r>
            <a:r>
              <a:rPr lang="de-DE" dirty="0" smtClean="0"/>
              <a:t> 2013/14</a:t>
            </a:r>
            <a:endParaRPr lang="de-DE" dirty="0"/>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81640" y="5076189"/>
            <a:ext cx="1336921" cy="9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platzhalter 3"/>
          <p:cNvSpPr>
            <a:spLocks noGrp="1"/>
          </p:cNvSpPr>
          <p:nvPr>
            <p:ph type="body" sz="half" idx="2"/>
          </p:nvPr>
        </p:nvSpPr>
        <p:spPr>
          <a:xfrm>
            <a:off x="827584" y="3212976"/>
            <a:ext cx="5760640" cy="2913187"/>
          </a:xfrm>
        </p:spPr>
        <p:txBody>
          <a:bodyPr>
            <a:normAutofit fontScale="92500" lnSpcReduction="20000"/>
          </a:bodyPr>
          <a:lstStyle/>
          <a:p>
            <a:r>
              <a:rPr lang="de-DE" sz="2000" b="1" dirty="0" smtClean="0">
                <a:latin typeface="Tw Cen MT Condensed" panose="020B0606020104020203" pitchFamily="34" charset="0"/>
              </a:rPr>
              <a:t>Aktionsmalerei</a:t>
            </a:r>
          </a:p>
          <a:p>
            <a:endParaRPr lang="de-DE" sz="2000" dirty="0" smtClean="0">
              <a:latin typeface="Tw Cen MT Condensed" panose="020B0606020104020203" pitchFamily="34" charset="0"/>
            </a:endParaRPr>
          </a:p>
          <a:p>
            <a:r>
              <a:rPr lang="de-DE" sz="2000" dirty="0" err="1" smtClean="0">
                <a:latin typeface="Tw Cen MT Condensed" panose="020B0606020104020203" pitchFamily="34" charset="0"/>
              </a:rPr>
              <a:t>AktivistInnen</a:t>
            </a:r>
            <a:r>
              <a:rPr lang="de-DE" sz="2000" dirty="0" smtClean="0">
                <a:latin typeface="Tw Cen MT Condensed" panose="020B0606020104020203" pitchFamily="34" charset="0"/>
              </a:rPr>
              <a:t>: Kreativ-Werkstatt</a:t>
            </a:r>
          </a:p>
          <a:p>
            <a:r>
              <a:rPr lang="de-DE" sz="2000" dirty="0">
                <a:latin typeface="Tw Cen MT Condensed" panose="020B0606020104020203" pitchFamily="34" charset="0"/>
              </a:rPr>
              <a:t> </a:t>
            </a:r>
            <a:r>
              <a:rPr lang="de-DE" sz="2000" dirty="0" smtClean="0">
                <a:latin typeface="Tw Cen MT Condensed" panose="020B0606020104020203" pitchFamily="34" charset="0"/>
              </a:rPr>
              <a:t>                       </a:t>
            </a:r>
            <a:r>
              <a:rPr lang="de-DE" sz="2000" dirty="0" err="1" smtClean="0">
                <a:latin typeface="Tw Cen MT Condensed" panose="020B0606020104020203" pitchFamily="34" charset="0"/>
              </a:rPr>
              <a:t>pts</a:t>
            </a:r>
            <a:r>
              <a:rPr lang="de-DE" sz="2000" dirty="0" smtClean="0">
                <a:latin typeface="Tw Cen MT Condensed" panose="020B0606020104020203" pitchFamily="34" charset="0"/>
              </a:rPr>
              <a:t> 20</a:t>
            </a:r>
          </a:p>
          <a:p>
            <a:endParaRPr lang="de-DE" sz="2000" dirty="0">
              <a:latin typeface="Tw Cen MT Condensed" panose="020B0606020104020203" pitchFamily="34" charset="0"/>
            </a:endParaRPr>
          </a:p>
          <a:p>
            <a:r>
              <a:rPr lang="de-DE" sz="2000" dirty="0" smtClean="0">
                <a:latin typeface="Tw Cen MT Condensed" panose="020B0606020104020203" pitchFamily="34" charset="0"/>
              </a:rPr>
              <a:t>Foto, Gestaltung und Projektleitung:</a:t>
            </a:r>
          </a:p>
          <a:p>
            <a:r>
              <a:rPr lang="de-DE" sz="2000" dirty="0" smtClean="0">
                <a:latin typeface="Tw Cen MT Condensed" panose="020B0606020104020203" pitchFamily="34" charset="0"/>
              </a:rPr>
              <a:t>                       </a:t>
            </a:r>
            <a:r>
              <a:rPr lang="de-DE" sz="2000" dirty="0" err="1" smtClean="0">
                <a:latin typeface="Tw Cen MT Condensed" panose="020B0606020104020203" pitchFamily="34" charset="0"/>
              </a:rPr>
              <a:t>Horacek-Forstner</a:t>
            </a:r>
            <a:endParaRPr lang="de-DE" sz="2000" dirty="0" smtClean="0">
              <a:latin typeface="Tw Cen MT Condensed" panose="020B0606020104020203" pitchFamily="34" charset="0"/>
            </a:endParaRPr>
          </a:p>
          <a:p>
            <a:r>
              <a:rPr lang="de-DE" sz="2000" dirty="0">
                <a:latin typeface="Tw Cen MT Condensed" panose="020B0606020104020203" pitchFamily="34" charset="0"/>
              </a:rPr>
              <a:t> </a:t>
            </a:r>
            <a:r>
              <a:rPr lang="de-DE" sz="2000" dirty="0" smtClean="0">
                <a:latin typeface="Tw Cen MT Condensed" panose="020B0606020104020203" pitchFamily="34" charset="0"/>
              </a:rPr>
              <a:t>                      Christine</a:t>
            </a:r>
          </a:p>
          <a:p>
            <a:endParaRPr lang="de-DE" sz="2000" dirty="0"/>
          </a:p>
          <a:p>
            <a:endParaRPr lang="de-DE" sz="2000" dirty="0"/>
          </a:p>
        </p:txBody>
      </p:sp>
    </p:spTree>
    <p:extLst>
      <p:ext uri="{BB962C8B-B14F-4D97-AF65-F5344CB8AC3E}">
        <p14:creationId xmlns:p14="http://schemas.microsoft.com/office/powerpoint/2010/main" val="3559807314"/>
      </p:ext>
    </p:extLst>
  </p:cSld>
  <p:clrMapOvr>
    <a:masterClrMapping/>
  </p:clrMapOvr>
  <mc:AlternateContent xmlns:mc="http://schemas.openxmlformats.org/markup-compatibility/2006" xmlns:p14="http://schemas.microsoft.com/office/powerpoint/2010/main">
    <mc:Choice Requires="p14">
      <p:transition spd="slow" p14:dur="4000" advClick="0" advTm="5317"/>
    </mc:Choice>
    <mc:Fallback xmlns="">
      <p:transition spd="slow" advClick="0" advTm="531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p:spPr>
      </p:pic>
      <p:sp>
        <p:nvSpPr>
          <p:cNvPr id="5" name="Textfeld 4"/>
          <p:cNvSpPr txBox="1"/>
          <p:nvPr/>
        </p:nvSpPr>
        <p:spPr>
          <a:xfrm>
            <a:off x="2915816" y="5589240"/>
            <a:ext cx="5544616" cy="523220"/>
          </a:xfrm>
          <a:prstGeom prst="rect">
            <a:avLst/>
          </a:prstGeom>
          <a:noFill/>
        </p:spPr>
        <p:txBody>
          <a:bodyPr wrap="square" rtlCol="0">
            <a:spAutoFit/>
          </a:bodyPr>
          <a:lstStyle/>
          <a:p>
            <a:r>
              <a:rPr lang="de-DE" sz="2800" dirty="0" smtClean="0">
                <a:latin typeface="Agency FB" panose="020B0503020202020204" pitchFamily="34" charset="0"/>
              </a:rPr>
              <a:t>Aula-renoviert, aber noch farblos </a:t>
            </a:r>
            <a:r>
              <a:rPr lang="de-DE" sz="2800" dirty="0" smtClean="0">
                <a:latin typeface="Agency FB" panose="020B0503020202020204" pitchFamily="34" charset="0"/>
                <a:sym typeface="Wingdings" panose="05000000000000000000" pitchFamily="2" charset="2"/>
              </a:rPr>
              <a:t></a:t>
            </a:r>
            <a:endParaRPr lang="de-DE" sz="2800" dirty="0">
              <a:latin typeface="Agency FB" panose="020B0503020202020204" pitchFamily="34" charset="0"/>
            </a:endParaRPr>
          </a:p>
        </p:txBody>
      </p:sp>
    </p:spTree>
    <p:extLst>
      <p:ext uri="{BB962C8B-B14F-4D97-AF65-F5344CB8AC3E}">
        <p14:creationId xmlns:p14="http://schemas.microsoft.com/office/powerpoint/2010/main" val="3114771154"/>
      </p:ext>
    </p:extLst>
  </p:cSld>
  <p:clrMapOvr>
    <a:masterClrMapping/>
  </p:clrMapOvr>
  <mc:AlternateContent xmlns:mc="http://schemas.openxmlformats.org/markup-compatibility/2006" xmlns:p14="http://schemas.microsoft.com/office/powerpoint/2010/main">
    <mc:Choice Requires="p14">
      <p:transition spd="slow" p14:dur="4000" advClick="0" advTm="3526"/>
    </mc:Choice>
    <mc:Fallback xmlns="">
      <p:transition spd="slow" advClick="0" advTm="352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p:spPr>
      </p:pic>
      <p:sp>
        <p:nvSpPr>
          <p:cNvPr id="3" name="Textfeld 2"/>
          <p:cNvSpPr txBox="1"/>
          <p:nvPr/>
        </p:nvSpPr>
        <p:spPr>
          <a:xfrm rot="504682">
            <a:off x="3077362" y="2554218"/>
            <a:ext cx="2395336" cy="646331"/>
          </a:xfrm>
          <a:prstGeom prst="rect">
            <a:avLst/>
          </a:prstGeom>
          <a:noFill/>
        </p:spPr>
        <p:txBody>
          <a:bodyPr wrap="square" rtlCol="0">
            <a:spAutoFit/>
          </a:bodyPr>
          <a:lstStyle/>
          <a:p>
            <a:r>
              <a:rPr lang="de-DE" sz="3600" dirty="0" smtClean="0">
                <a:latin typeface="Agency FB" panose="020B0503020202020204" pitchFamily="34" charset="0"/>
              </a:rPr>
              <a:t>Grundierung</a:t>
            </a:r>
            <a:endParaRPr lang="de-DE" sz="3600" dirty="0">
              <a:latin typeface="Agency FB" panose="020B0503020202020204" pitchFamily="34" charset="0"/>
            </a:endParaRPr>
          </a:p>
        </p:txBody>
      </p:sp>
    </p:spTree>
    <p:extLst>
      <p:ext uri="{BB962C8B-B14F-4D97-AF65-F5344CB8AC3E}">
        <p14:creationId xmlns:p14="http://schemas.microsoft.com/office/powerpoint/2010/main" val="3656968905"/>
      </p:ext>
    </p:extLst>
  </p:cSld>
  <p:clrMapOvr>
    <a:masterClrMapping/>
  </p:clrMapOvr>
  <mc:AlternateContent xmlns:mc="http://schemas.openxmlformats.org/markup-compatibility/2006" xmlns:p14="http://schemas.microsoft.com/office/powerpoint/2010/main">
    <mc:Choice Requires="p14">
      <p:transition spd="slow" p14:dur="4000" advClick="0" advTm="1799"/>
    </mc:Choice>
    <mc:Fallback xmlns="">
      <p:transition spd="slow" advClick="0" advTm="179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1131756" y="-1131755"/>
            <a:ext cx="6880490" cy="9144001"/>
          </a:xfrm>
        </p:spPr>
      </p:pic>
      <p:sp>
        <p:nvSpPr>
          <p:cNvPr id="3" name="Textfeld 2"/>
          <p:cNvSpPr txBox="1"/>
          <p:nvPr/>
        </p:nvSpPr>
        <p:spPr>
          <a:xfrm rot="21033033">
            <a:off x="129379" y="4924728"/>
            <a:ext cx="3220035" cy="461665"/>
          </a:xfrm>
          <a:prstGeom prst="rect">
            <a:avLst/>
          </a:prstGeom>
          <a:noFill/>
        </p:spPr>
        <p:txBody>
          <a:bodyPr wrap="square" rtlCol="0">
            <a:spAutoFit/>
          </a:bodyPr>
          <a:lstStyle/>
          <a:p>
            <a:r>
              <a:rPr lang="de-DE" sz="2400" dirty="0" smtClean="0">
                <a:latin typeface="Agency FB" panose="020B0503020202020204" pitchFamily="34" charset="0"/>
              </a:rPr>
              <a:t>Wir lassen die Walzen rollen!</a:t>
            </a:r>
            <a:endParaRPr lang="de-DE" sz="2400" dirty="0">
              <a:latin typeface="Agency FB" panose="020B0503020202020204" pitchFamily="34" charset="0"/>
            </a:endParaRPr>
          </a:p>
        </p:txBody>
      </p:sp>
    </p:spTree>
    <p:extLst>
      <p:ext uri="{BB962C8B-B14F-4D97-AF65-F5344CB8AC3E}">
        <p14:creationId xmlns:p14="http://schemas.microsoft.com/office/powerpoint/2010/main" val="654873280"/>
      </p:ext>
    </p:extLst>
  </p:cSld>
  <p:clrMapOvr>
    <a:masterClrMapping/>
  </p:clrMapOvr>
  <mc:AlternateContent xmlns:mc="http://schemas.openxmlformats.org/markup-compatibility/2006" xmlns:p14="http://schemas.microsoft.com/office/powerpoint/2010/main">
    <mc:Choice Requires="p14">
      <p:transition spd="slow" p14:dur="4000" advClick="0" advTm="2641"/>
    </mc:Choice>
    <mc:Fallback xmlns="">
      <p:transition spd="slow" advClick="0" advTm="264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p:spPr>
      </p:pic>
      <p:sp>
        <p:nvSpPr>
          <p:cNvPr id="3" name="Textfeld 2"/>
          <p:cNvSpPr txBox="1"/>
          <p:nvPr/>
        </p:nvSpPr>
        <p:spPr>
          <a:xfrm>
            <a:off x="1547664" y="764704"/>
            <a:ext cx="72008" cy="369332"/>
          </a:xfrm>
          <a:prstGeom prst="rect">
            <a:avLst/>
          </a:prstGeom>
          <a:noFill/>
        </p:spPr>
        <p:txBody>
          <a:bodyPr wrap="square" rtlCol="0">
            <a:spAutoFit/>
          </a:bodyPr>
          <a:lstStyle/>
          <a:p>
            <a:endParaRPr lang="de-DE" dirty="0"/>
          </a:p>
        </p:txBody>
      </p:sp>
      <p:sp>
        <p:nvSpPr>
          <p:cNvPr id="5" name="Textfeld 4"/>
          <p:cNvSpPr txBox="1"/>
          <p:nvPr/>
        </p:nvSpPr>
        <p:spPr>
          <a:xfrm>
            <a:off x="1043607" y="6079364"/>
            <a:ext cx="3816425" cy="461665"/>
          </a:xfrm>
          <a:prstGeom prst="rect">
            <a:avLst/>
          </a:prstGeom>
          <a:noFill/>
        </p:spPr>
        <p:txBody>
          <a:bodyPr wrap="square" rtlCol="0">
            <a:spAutoFit/>
          </a:bodyPr>
          <a:lstStyle/>
          <a:p>
            <a:r>
              <a:rPr lang="de-DE" sz="2400" dirty="0" smtClean="0">
                <a:latin typeface="Agency FB" panose="020B0503020202020204" pitchFamily="34" charset="0"/>
              </a:rPr>
              <a:t>Schwungvolle Grundierung!</a:t>
            </a:r>
            <a:endParaRPr lang="de-DE" sz="2400" dirty="0">
              <a:latin typeface="Agency FB" panose="020B0503020202020204" pitchFamily="34" charset="0"/>
            </a:endParaRPr>
          </a:p>
        </p:txBody>
      </p:sp>
    </p:spTree>
    <p:extLst>
      <p:ext uri="{BB962C8B-B14F-4D97-AF65-F5344CB8AC3E}">
        <p14:creationId xmlns:p14="http://schemas.microsoft.com/office/powerpoint/2010/main" val="471250835"/>
      </p:ext>
    </p:extLst>
  </p:cSld>
  <p:clrMapOvr>
    <a:masterClrMapping/>
  </p:clrMapOvr>
  <mc:AlternateContent xmlns:mc="http://schemas.openxmlformats.org/markup-compatibility/2006" xmlns:p14="http://schemas.microsoft.com/office/powerpoint/2010/main">
    <mc:Choice Requires="p14">
      <p:transition spd="slow" p14:dur="4000" advClick="0" advTm="2640"/>
    </mc:Choice>
    <mc:Fallback xmlns="">
      <p:transition spd="slow" advClick="0" advTm="264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p:spPr>
      </p:pic>
      <p:sp>
        <p:nvSpPr>
          <p:cNvPr id="3" name="Textfeld 2"/>
          <p:cNvSpPr txBox="1"/>
          <p:nvPr/>
        </p:nvSpPr>
        <p:spPr>
          <a:xfrm>
            <a:off x="4139952" y="5805264"/>
            <a:ext cx="2016224" cy="523220"/>
          </a:xfrm>
          <a:prstGeom prst="rect">
            <a:avLst/>
          </a:prstGeom>
          <a:noFill/>
        </p:spPr>
        <p:txBody>
          <a:bodyPr wrap="square" rtlCol="0">
            <a:spAutoFit/>
          </a:bodyPr>
          <a:lstStyle/>
          <a:p>
            <a:r>
              <a:rPr lang="de-DE" sz="2800" dirty="0" err="1" smtClean="0">
                <a:latin typeface="Agency FB" panose="020B0503020202020204" pitchFamily="34" charset="0"/>
              </a:rPr>
              <a:t>Viribus</a:t>
            </a:r>
            <a:r>
              <a:rPr lang="de-DE" sz="2800" dirty="0" smtClean="0">
                <a:latin typeface="Agency FB" panose="020B0503020202020204" pitchFamily="34" charset="0"/>
              </a:rPr>
              <a:t> </a:t>
            </a:r>
            <a:r>
              <a:rPr lang="de-DE" sz="2800" dirty="0" err="1" smtClean="0">
                <a:latin typeface="Agency FB" panose="020B0503020202020204" pitchFamily="34" charset="0"/>
              </a:rPr>
              <a:t>unitis</a:t>
            </a:r>
            <a:r>
              <a:rPr lang="de-DE" sz="2800" dirty="0" smtClean="0">
                <a:latin typeface="Agency FB" panose="020B0503020202020204" pitchFamily="34" charset="0"/>
              </a:rPr>
              <a:t>!</a:t>
            </a:r>
            <a:endParaRPr lang="de-DE" sz="2800" dirty="0">
              <a:latin typeface="Agency FB" panose="020B0503020202020204" pitchFamily="34" charset="0"/>
            </a:endParaRPr>
          </a:p>
        </p:txBody>
      </p:sp>
    </p:spTree>
    <p:extLst>
      <p:ext uri="{BB962C8B-B14F-4D97-AF65-F5344CB8AC3E}">
        <p14:creationId xmlns:p14="http://schemas.microsoft.com/office/powerpoint/2010/main" val="837995946"/>
      </p:ext>
    </p:extLst>
  </p:cSld>
  <p:clrMapOvr>
    <a:masterClrMapping/>
  </p:clrMapOvr>
  <mc:AlternateContent xmlns:mc="http://schemas.openxmlformats.org/markup-compatibility/2006" xmlns:p14="http://schemas.microsoft.com/office/powerpoint/2010/main">
    <mc:Choice Requires="p14">
      <p:transition spd="slow" p14:dur="4000" advClick="0" advTm="2658"/>
    </mc:Choice>
    <mc:Fallback xmlns="">
      <p:transition spd="slow" advClick="0" advTm="265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4000" cy="6974632"/>
          </a:xfrm>
        </p:spPr>
      </p:pic>
      <p:sp>
        <p:nvSpPr>
          <p:cNvPr id="3" name="Textfeld 2"/>
          <p:cNvSpPr txBox="1"/>
          <p:nvPr/>
        </p:nvSpPr>
        <p:spPr>
          <a:xfrm>
            <a:off x="395536" y="6381328"/>
            <a:ext cx="1944763" cy="584775"/>
          </a:xfrm>
          <a:prstGeom prst="rect">
            <a:avLst/>
          </a:prstGeom>
          <a:noFill/>
        </p:spPr>
        <p:txBody>
          <a:bodyPr wrap="none" rtlCol="0">
            <a:spAutoFit/>
          </a:bodyPr>
          <a:lstStyle/>
          <a:p>
            <a:r>
              <a:rPr lang="de-DE" sz="3200" dirty="0" smtClean="0">
                <a:latin typeface="Agency FB" panose="020B0503020202020204" pitchFamily="34" charset="0"/>
              </a:rPr>
              <a:t>Kontrollblicke</a:t>
            </a:r>
            <a:endParaRPr lang="de-DE" sz="3200" dirty="0">
              <a:latin typeface="Agency FB" panose="020B0503020202020204" pitchFamily="34" charset="0"/>
            </a:endParaRPr>
          </a:p>
        </p:txBody>
      </p:sp>
    </p:spTree>
    <p:extLst>
      <p:ext uri="{BB962C8B-B14F-4D97-AF65-F5344CB8AC3E}">
        <p14:creationId xmlns:p14="http://schemas.microsoft.com/office/powerpoint/2010/main" val="292364419"/>
      </p:ext>
    </p:extLst>
  </p:cSld>
  <p:clrMapOvr>
    <a:masterClrMapping/>
  </p:clrMapOvr>
  <mc:AlternateContent xmlns:mc="http://schemas.openxmlformats.org/markup-compatibility/2006" xmlns:p14="http://schemas.microsoft.com/office/powerpoint/2010/main">
    <mc:Choice Requires="p14">
      <p:transition spd="slow" p14:dur="4000" advClick="0" advTm="2664"/>
    </mc:Choice>
    <mc:Fallback xmlns="">
      <p:transition spd="slow" advClick="0" advTm="2664"/>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
  <TotalTime>0</TotalTime>
  <Words>204</Words>
  <Application>Microsoft Office PowerPoint</Application>
  <PresentationFormat>Bildschirmpräsentation (4:3)</PresentationFormat>
  <Paragraphs>48</Paragraphs>
  <Slides>35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35</vt:i4>
      </vt:variant>
    </vt:vector>
  </HeadingPairs>
  <TitlesOfParts>
    <vt:vector size="41" baseType="lpstr">
      <vt:lpstr>Agency FB</vt:lpstr>
      <vt:lpstr>Tw Cen MT</vt:lpstr>
      <vt:lpstr>Tw Cen MT Condensed</vt:lpstr>
      <vt:lpstr>Wingdings</vt:lpstr>
      <vt:lpstr>Wingdings 3</vt:lpstr>
      <vt:lpstr>Integral</vt:lpstr>
      <vt:lpstr>WKO – Schülermalwettbewerb 2013/14</vt:lpstr>
      <vt:lpstr>Aktionsmalerei Material: 2 Leinwände mit den Maßen 160x120cm; nichtbrennbare Farben und Lacke, Grundierung mit Goldfarbe; Werkzeuge: Walzen, Pinsel, Schüttbehälter; Montage: gleiche Höhe, Abstand 10cm Ort: Aula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WKO      Schüler-mal wettbewerb 2013/14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Gigi</dc:creator>
  <cp:lastModifiedBy>Gigi</cp:lastModifiedBy>
  <cp:revision>26</cp:revision>
  <dcterms:created xsi:type="dcterms:W3CDTF">2013-09-13T19:37:49Z</dcterms:created>
  <dcterms:modified xsi:type="dcterms:W3CDTF">2013-12-02T17:21:58Z</dcterms:modified>
</cp:coreProperties>
</file>